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9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0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1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2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3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4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5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6.xml" ContentType="application/vnd.openxmlformats-officedocument.theme+xml"/>
  <Override PartName="/ppt/tags/tag45.xml" ContentType="application/vnd.openxmlformats-officedocument.presentationml.tags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7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8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9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20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21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77" r:id="rId2"/>
    <p:sldMasterId id="2147483690" r:id="rId3"/>
    <p:sldMasterId id="2147483703" r:id="rId4"/>
    <p:sldMasterId id="2147483723" r:id="rId5"/>
    <p:sldMasterId id="2147483745" r:id="rId6"/>
    <p:sldMasterId id="2147483783" r:id="rId7"/>
    <p:sldMasterId id="2147483791" r:id="rId8"/>
    <p:sldMasterId id="2147483804" r:id="rId9"/>
    <p:sldMasterId id="2147483816" r:id="rId10"/>
    <p:sldMasterId id="2147483829" r:id="rId11"/>
    <p:sldMasterId id="2147483841" r:id="rId12"/>
    <p:sldMasterId id="2147483853" r:id="rId13"/>
    <p:sldMasterId id="2147483866" r:id="rId14"/>
    <p:sldMasterId id="2147483879" r:id="rId15"/>
    <p:sldMasterId id="2147483892" r:id="rId16"/>
    <p:sldMasterId id="2147483899" r:id="rId17"/>
    <p:sldMasterId id="2147483904" r:id="rId18"/>
    <p:sldMasterId id="2147483909" r:id="rId19"/>
    <p:sldMasterId id="2147483914" r:id="rId20"/>
    <p:sldMasterId id="2147483932" r:id="rId21"/>
    <p:sldMasterId id="2147483945" r:id="rId22"/>
  </p:sldMasterIdLst>
  <p:notesMasterIdLst>
    <p:notesMasterId r:id="rId28"/>
  </p:notesMasterIdLst>
  <p:handoutMasterIdLst>
    <p:handoutMasterId r:id="rId29"/>
  </p:handoutMasterIdLst>
  <p:sldIdLst>
    <p:sldId id="749" r:id="rId23"/>
    <p:sldId id="744" r:id="rId24"/>
    <p:sldId id="745" r:id="rId25"/>
    <p:sldId id="746" r:id="rId26"/>
    <p:sldId id="747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3399FF"/>
    <a:srgbClr val="0099FF"/>
    <a:srgbClr val="C0504D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98" autoAdjust="0"/>
    <p:restoredTop sz="94660"/>
  </p:normalViewPr>
  <p:slideViewPr>
    <p:cSldViewPr>
      <p:cViewPr varScale="1">
        <p:scale>
          <a:sx n="115" d="100"/>
          <a:sy n="115" d="100"/>
        </p:scale>
        <p:origin x="138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313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6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Fertigstellungsgrad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diamond"/>
            <c:size val="4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numRef>
              <c:f>Tabelle1!$A$2:$A$19</c:f>
              <c:numCache>
                <c:formatCode>mmm\-yy</c:formatCode>
                <c:ptCount val="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</c:numCache>
            </c:numRef>
          </c:cat>
          <c:val>
            <c:numRef>
              <c:f>Tabelle1!$B$2:$B$19</c:f>
              <c:numCache>
                <c:formatCode>0%</c:formatCode>
                <c:ptCount val="18"/>
                <c:pt idx="0">
                  <c:v>0</c:v>
                </c:pt>
                <c:pt idx="1">
                  <c:v>0.04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33-4CAD-8655-28277B24E19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Ziel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4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cat>
            <c:numRef>
              <c:f>Tabelle1!$A$2:$A$19</c:f>
              <c:numCache>
                <c:formatCode>mmm\-yy</c:formatCode>
                <c:ptCount val="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</c:numCache>
            </c:numRef>
          </c:cat>
          <c:val>
            <c:numRef>
              <c:f>Tabelle1!$C$2:$C$19</c:f>
              <c:numCache>
                <c:formatCode>0%</c:formatCode>
                <c:ptCount val="1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33-4CAD-8655-28277B24E1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0488464"/>
        <c:axId val="640484936"/>
      </c:lineChart>
      <c:dateAx>
        <c:axId val="6404884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de-DE"/>
          </a:p>
        </c:txPr>
        <c:crossAx val="640484936"/>
        <c:crosses val="autoZero"/>
        <c:auto val="1"/>
        <c:lblOffset val="100"/>
        <c:baseTimeUnit val="months"/>
      </c:dateAx>
      <c:valAx>
        <c:axId val="640484936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de-DE"/>
          </a:p>
        </c:txPr>
        <c:crossAx val="640488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Istkosten [TCHF]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diamond"/>
            <c:size val="4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numRef>
              <c:f>Tabelle1!$A$2:$A$19</c:f>
              <c:numCache>
                <c:formatCode>mmm\-yy</c:formatCode>
                <c:ptCount val="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</c:numCache>
            </c:numRef>
          </c:cat>
          <c:val>
            <c:numRef>
              <c:f>Tabelle1!$B$2:$B$19</c:f>
              <c:numCache>
                <c:formatCode>_ * #,##0_ ;_ * \-#,##0_ ;_ * "-"??_ ;_ @_ </c:formatCode>
                <c:ptCount val="18"/>
                <c:pt idx="0">
                  <c:v>1.254</c:v>
                </c:pt>
                <c:pt idx="1">
                  <c:v>36.244999999999997</c:v>
                </c:pt>
                <c:pt idx="2">
                  <c:v>54.878999999999998</c:v>
                </c:pt>
                <c:pt idx="3">
                  <c:v>78.652000000000001</c:v>
                </c:pt>
                <c:pt idx="4">
                  <c:v>101.456</c:v>
                </c:pt>
                <c:pt idx="5">
                  <c:v>125.38500000000001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B7-4E3C-B18C-693FD8BA1808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Plan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triangle"/>
            <c:size val="4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Tabelle1!$A$2:$A$19</c:f>
              <c:numCache>
                <c:formatCode>mmm\-yy</c:formatCode>
                <c:ptCount val="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</c:numCache>
            </c:numRef>
          </c:cat>
          <c:val>
            <c:numRef>
              <c:f>Tabelle1!$C$2:$C$19</c:f>
              <c:numCache>
                <c:formatCode>_ * #,##0_ ;_ * \-#,##0_ ;_ * "-"??_ ;_ @_ </c:formatCode>
                <c:ptCount val="18"/>
                <c:pt idx="0">
                  <c:v>700</c:v>
                </c:pt>
                <c:pt idx="1">
                  <c:v>700</c:v>
                </c:pt>
                <c:pt idx="2">
                  <c:v>700</c:v>
                </c:pt>
                <c:pt idx="3">
                  <c:v>700</c:v>
                </c:pt>
                <c:pt idx="4">
                  <c:v>700</c:v>
                </c:pt>
                <c:pt idx="5">
                  <c:v>700</c:v>
                </c:pt>
                <c:pt idx="6">
                  <c:v>700</c:v>
                </c:pt>
                <c:pt idx="7">
                  <c:v>700</c:v>
                </c:pt>
                <c:pt idx="8">
                  <c:v>700</c:v>
                </c:pt>
                <c:pt idx="9">
                  <c:v>700</c:v>
                </c:pt>
                <c:pt idx="10">
                  <c:v>800</c:v>
                </c:pt>
                <c:pt idx="11">
                  <c:v>800</c:v>
                </c:pt>
                <c:pt idx="12">
                  <c:v>800</c:v>
                </c:pt>
                <c:pt idx="13">
                  <c:v>800</c:v>
                </c:pt>
                <c:pt idx="14">
                  <c:v>800</c:v>
                </c:pt>
                <c:pt idx="15">
                  <c:v>800</c:v>
                </c:pt>
                <c:pt idx="16">
                  <c:v>800</c:v>
                </c:pt>
                <c:pt idx="17">
                  <c:v>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3B7-4E3C-B18C-693FD8BA1808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Budget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4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cat>
            <c:numRef>
              <c:f>Tabelle1!$A$2:$A$19</c:f>
              <c:numCache>
                <c:formatCode>mmm\-yy</c:formatCode>
                <c:ptCount val="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</c:numCache>
            </c:numRef>
          </c:cat>
          <c:val>
            <c:numRef>
              <c:f>Tabelle1!$D$2:$D$19</c:f>
              <c:numCache>
                <c:formatCode>_ * #,##0_ ;_ * \-#,##0_ ;_ * "-"??_ ;_ @_ </c:formatCode>
                <c:ptCount val="18"/>
                <c:pt idx="0">
                  <c:v>750</c:v>
                </c:pt>
                <c:pt idx="1">
                  <c:v>750</c:v>
                </c:pt>
                <c:pt idx="2">
                  <c:v>750</c:v>
                </c:pt>
                <c:pt idx="3">
                  <c:v>750</c:v>
                </c:pt>
                <c:pt idx="4">
                  <c:v>750</c:v>
                </c:pt>
                <c:pt idx="5">
                  <c:v>750</c:v>
                </c:pt>
                <c:pt idx="6">
                  <c:v>750</c:v>
                </c:pt>
                <c:pt idx="7">
                  <c:v>750</c:v>
                </c:pt>
                <c:pt idx="8">
                  <c:v>750</c:v>
                </c:pt>
                <c:pt idx="9">
                  <c:v>750</c:v>
                </c:pt>
                <c:pt idx="10">
                  <c:v>750</c:v>
                </c:pt>
                <c:pt idx="11">
                  <c:v>750</c:v>
                </c:pt>
                <c:pt idx="12">
                  <c:v>750</c:v>
                </c:pt>
                <c:pt idx="13">
                  <c:v>750</c:v>
                </c:pt>
                <c:pt idx="14">
                  <c:v>750</c:v>
                </c:pt>
                <c:pt idx="15">
                  <c:v>750</c:v>
                </c:pt>
                <c:pt idx="16">
                  <c:v>750</c:v>
                </c:pt>
                <c:pt idx="17">
                  <c:v>750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3B7-4E3C-B18C-693FD8BA18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0490424"/>
        <c:axId val="640489248"/>
      </c:lineChart>
      <c:dateAx>
        <c:axId val="6404904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de-DE"/>
          </a:p>
        </c:txPr>
        <c:crossAx val="640489248"/>
        <c:crosses val="autoZero"/>
        <c:auto val="1"/>
        <c:lblOffset val="100"/>
        <c:baseTimeUnit val="months"/>
      </c:dateAx>
      <c:valAx>
        <c:axId val="640489248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de-DE"/>
          </a:p>
        </c:txPr>
        <c:crossAx val="64049042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6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MS1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diamond"/>
            <c:size val="4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numRef>
              <c:f>Tabelle1!$A$2:$A$19</c:f>
              <c:numCache>
                <c:formatCode>mmm\-yy</c:formatCode>
                <c:ptCount val="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</c:numCache>
            </c:numRef>
          </c:cat>
          <c:val>
            <c:numRef>
              <c:f>Tabelle1!$B$2:$B$19</c:f>
              <c:numCache>
                <c:formatCode>m/d/yyyy</c:formatCode>
                <c:ptCount val="18"/>
                <c:pt idx="0">
                  <c:v>41713</c:v>
                </c:pt>
                <c:pt idx="1">
                  <c:v>41713</c:v>
                </c:pt>
                <c:pt idx="2">
                  <c:v>41713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EC-47A9-9879-07599CAA5A21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MS2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triangle"/>
            <c:size val="4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Tabelle1!$A$2:$A$19</c:f>
              <c:numCache>
                <c:formatCode>mmm\-yy</c:formatCode>
                <c:ptCount val="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</c:numCache>
            </c:numRef>
          </c:cat>
          <c:val>
            <c:numRef>
              <c:f>Tabelle1!$C$2:$C$19</c:f>
              <c:numCache>
                <c:formatCode>m/d/yyyy</c:formatCode>
                <c:ptCount val="18"/>
                <c:pt idx="0">
                  <c:v>41820</c:v>
                </c:pt>
                <c:pt idx="1">
                  <c:v>41820</c:v>
                </c:pt>
                <c:pt idx="2">
                  <c:v>41820</c:v>
                </c:pt>
                <c:pt idx="3">
                  <c:v>41820</c:v>
                </c:pt>
                <c:pt idx="4">
                  <c:v>41820</c:v>
                </c:pt>
                <c:pt idx="5">
                  <c:v>41835</c:v>
                </c:pt>
                <c:pt idx="6">
                  <c:v>41835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9EC-47A9-9879-07599CAA5A21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MS3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4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cat>
            <c:numRef>
              <c:f>Tabelle1!$A$2:$A$19</c:f>
              <c:numCache>
                <c:formatCode>mmm\-yy</c:formatCode>
                <c:ptCount val="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</c:numCache>
            </c:numRef>
          </c:cat>
          <c:val>
            <c:numRef>
              <c:f>Tabelle1!$D$2:$D$19</c:f>
              <c:numCache>
                <c:formatCode>m/d/yyyy</c:formatCode>
                <c:ptCount val="18"/>
                <c:pt idx="0">
                  <c:v>41943</c:v>
                </c:pt>
                <c:pt idx="1">
                  <c:v>41943</c:v>
                </c:pt>
                <c:pt idx="2">
                  <c:v>41943</c:v>
                </c:pt>
                <c:pt idx="3">
                  <c:v>41943</c:v>
                </c:pt>
                <c:pt idx="4">
                  <c:v>41943</c:v>
                </c:pt>
                <c:pt idx="5">
                  <c:v>41943</c:v>
                </c:pt>
                <c:pt idx="6">
                  <c:v>41988</c:v>
                </c:pt>
                <c:pt idx="7">
                  <c:v>41988</c:v>
                </c:pt>
                <c:pt idx="8">
                  <c:v>41988</c:v>
                </c:pt>
                <c:pt idx="9">
                  <c:v>41988</c:v>
                </c:pt>
                <c:pt idx="10">
                  <c:v>41988</c:v>
                </c:pt>
                <c:pt idx="11">
                  <c:v>41988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9EC-47A9-9879-07599CAA5A21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MS4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star"/>
            <c:size val="4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cat>
            <c:numRef>
              <c:f>Tabelle1!$A$2:$A$19</c:f>
              <c:numCache>
                <c:formatCode>mmm\-yy</c:formatCode>
                <c:ptCount val="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</c:numCache>
            </c:numRef>
          </c:cat>
          <c:val>
            <c:numRef>
              <c:f>Tabelle1!$E$2:$E$19</c:f>
              <c:numCache>
                <c:formatCode>m/d/yyyy</c:formatCode>
                <c:ptCount val="18"/>
                <c:pt idx="0">
                  <c:v>42078</c:v>
                </c:pt>
                <c:pt idx="1">
                  <c:v>42078</c:v>
                </c:pt>
                <c:pt idx="2">
                  <c:v>42078</c:v>
                </c:pt>
                <c:pt idx="3">
                  <c:v>42078</c:v>
                </c:pt>
                <c:pt idx="4">
                  <c:v>42078</c:v>
                </c:pt>
                <c:pt idx="5">
                  <c:v>42078</c:v>
                </c:pt>
                <c:pt idx="6">
                  <c:v>42078</c:v>
                </c:pt>
                <c:pt idx="7">
                  <c:v>42078</c:v>
                </c:pt>
                <c:pt idx="8">
                  <c:v>42078</c:v>
                </c:pt>
                <c:pt idx="9">
                  <c:v>42078</c:v>
                </c:pt>
                <c:pt idx="10">
                  <c:v>42124</c:v>
                </c:pt>
                <c:pt idx="11">
                  <c:v>42124</c:v>
                </c:pt>
                <c:pt idx="12">
                  <c:v>42124</c:v>
                </c:pt>
                <c:pt idx="13">
                  <c:v>42124</c:v>
                </c:pt>
                <c:pt idx="14">
                  <c:v>42124</c:v>
                </c:pt>
                <c:pt idx="15">
                  <c:v>42124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9EC-47A9-9879-07599CAA5A21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MS5</c:v>
                </c:pt>
              </c:strCache>
            </c:strRef>
          </c:tx>
          <c:marker>
            <c:symbol val="star"/>
            <c:size val="4"/>
          </c:marker>
          <c:cat>
            <c:numRef>
              <c:f>Tabelle1!$A$2:$A$19</c:f>
              <c:numCache>
                <c:formatCode>mmm\-yy</c:formatCode>
                <c:ptCount val="1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</c:numCache>
            </c:numRef>
          </c:cat>
          <c:val>
            <c:numRef>
              <c:f>Tabelle1!$F$2:$F$19</c:f>
              <c:numCache>
                <c:formatCode>m/d/yyyy</c:formatCode>
                <c:ptCount val="18"/>
                <c:pt idx="0">
                  <c:v>42154</c:v>
                </c:pt>
                <c:pt idx="1">
                  <c:v>42154</c:v>
                </c:pt>
                <c:pt idx="2">
                  <c:v>42154</c:v>
                </c:pt>
                <c:pt idx="3">
                  <c:v>42154</c:v>
                </c:pt>
                <c:pt idx="4">
                  <c:v>42154</c:v>
                </c:pt>
                <c:pt idx="5">
                  <c:v>42154</c:v>
                </c:pt>
                <c:pt idx="6">
                  <c:v>42154</c:v>
                </c:pt>
                <c:pt idx="7">
                  <c:v>42154</c:v>
                </c:pt>
                <c:pt idx="8">
                  <c:v>42154</c:v>
                </c:pt>
                <c:pt idx="9">
                  <c:v>42154</c:v>
                </c:pt>
                <c:pt idx="10">
                  <c:v>42185</c:v>
                </c:pt>
                <c:pt idx="11">
                  <c:v>42185</c:v>
                </c:pt>
                <c:pt idx="12">
                  <c:v>42185</c:v>
                </c:pt>
                <c:pt idx="13">
                  <c:v>42185</c:v>
                </c:pt>
                <c:pt idx="14">
                  <c:v>42185</c:v>
                </c:pt>
                <c:pt idx="15">
                  <c:v>42185</c:v>
                </c:pt>
                <c:pt idx="16">
                  <c:v>42185</c:v>
                </c:pt>
                <c:pt idx="17">
                  <c:v>42185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9EC-47A9-9879-07599CAA5A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0485720"/>
        <c:axId val="640483368"/>
      </c:lineChart>
      <c:dateAx>
        <c:axId val="64048572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de-DE"/>
          </a:p>
        </c:txPr>
        <c:crossAx val="640483368"/>
        <c:crosses val="autoZero"/>
        <c:auto val="1"/>
        <c:lblOffset val="100"/>
        <c:baseTimeUnit val="months"/>
      </c:dateAx>
      <c:valAx>
        <c:axId val="640483368"/>
        <c:scaling>
          <c:orientation val="minMax"/>
        </c:scaling>
        <c:delete val="0"/>
        <c:axPos val="l"/>
        <c:majorGridlines/>
        <c:numFmt formatCode="mmm\-yy" sourceLinked="0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de-DE"/>
          </a:p>
        </c:txPr>
        <c:crossAx val="64048572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6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4124913264219516E-2"/>
          <c:y val="3.1730766828379255E-2"/>
          <c:w val="0.94325418908056635"/>
          <c:h val="0.90982216006797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Fertigstellungsgrad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</c:f>
              <c:strCache>
                <c:ptCount val="1"/>
                <c:pt idx="0">
                  <c:v>Inhalt</c:v>
                </c:pt>
              </c:strCache>
            </c:strRef>
          </c:cat>
          <c:val>
            <c:numRef>
              <c:f>Tabelle1!$B$2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0D-4E82-AFC6-859E76573328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noch offen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</c:f>
              <c:strCache>
                <c:ptCount val="1"/>
                <c:pt idx="0">
                  <c:v>Inhalt</c:v>
                </c:pt>
              </c:strCache>
            </c:strRef>
          </c:cat>
          <c:val>
            <c:numRef>
              <c:f>Tabelle1!$C$2</c:f>
              <c:numCache>
                <c:formatCode>0%</c:formatCode>
                <c:ptCount val="1"/>
                <c:pt idx="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0D-4E82-AFC6-859E765733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640484544"/>
        <c:axId val="640490032"/>
      </c:barChart>
      <c:catAx>
        <c:axId val="64048454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640490032"/>
        <c:crosses val="autoZero"/>
        <c:auto val="1"/>
        <c:lblAlgn val="ctr"/>
        <c:lblOffset val="100"/>
        <c:noMultiLvlLbl val="0"/>
      </c:catAx>
      <c:valAx>
        <c:axId val="640490032"/>
        <c:scaling>
          <c:orientation val="minMax"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de-DE"/>
          </a:p>
        </c:txPr>
        <c:crossAx val="640484544"/>
        <c:crosses val="autoZero"/>
        <c:crossBetween val="between"/>
        <c:majorUnit val="0.2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4124913264219516E-2"/>
          <c:y val="3.1730766828379255E-2"/>
          <c:w val="0.94325418908056635"/>
          <c:h val="0.90982216006797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Dauer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</c:f>
              <c:strCache>
                <c:ptCount val="1"/>
                <c:pt idx="0">
                  <c:v>Zeit</c:v>
                </c:pt>
              </c:strCache>
            </c:strRef>
          </c:cat>
          <c:val>
            <c:numRef>
              <c:f>Tabelle1!$B$2</c:f>
              <c:numCache>
                <c:formatCode>0%</c:formatCode>
                <c:ptCount val="1"/>
                <c:pt idx="0">
                  <c:v>0.55412844036697251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E9-4813-8875-9A7511A9BEF1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Restzeit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</c:f>
              <c:strCache>
                <c:ptCount val="1"/>
                <c:pt idx="0">
                  <c:v>Zeit</c:v>
                </c:pt>
              </c:strCache>
            </c:strRef>
          </c:cat>
          <c:val>
            <c:numRef>
              <c:f>Tabelle1!$C$2</c:f>
              <c:numCache>
                <c:formatCode>0%</c:formatCode>
                <c:ptCount val="1"/>
                <c:pt idx="0">
                  <c:v>0.44587155963302749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E9-4813-8875-9A7511A9BE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640486504"/>
        <c:axId val="640487288"/>
      </c:barChart>
      <c:catAx>
        <c:axId val="64048650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640487288"/>
        <c:crosses val="autoZero"/>
        <c:auto val="1"/>
        <c:lblAlgn val="ctr"/>
        <c:lblOffset val="100"/>
        <c:noMultiLvlLbl val="0"/>
      </c:catAx>
      <c:valAx>
        <c:axId val="640487288"/>
        <c:scaling>
          <c:orientation val="minMax"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de-DE"/>
          </a:p>
        </c:txPr>
        <c:crossAx val="640486504"/>
        <c:crosses val="autoZero"/>
        <c:crossBetween val="between"/>
        <c:majorUnit val="0.2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4124913264219516E-2"/>
          <c:y val="3.1730766828379255E-2"/>
          <c:w val="0.94325418908056635"/>
          <c:h val="0.90982216006797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IST-Kosten vs. Budget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</c:f>
              <c:strCache>
                <c:ptCount val="1"/>
                <c:pt idx="0">
                  <c:v>Kosten</c:v>
                </c:pt>
              </c:strCache>
            </c:strRef>
          </c:cat>
          <c:val>
            <c:numRef>
              <c:f>Tabelle1!$B$2</c:f>
              <c:numCache>
                <c:formatCode>0%</c:formatCode>
                <c:ptCount val="1"/>
                <c:pt idx="0">
                  <c:v>0.48627450980392156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8-491B-9DFE-A806BC62A36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Restbudget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</c:f>
              <c:strCache>
                <c:ptCount val="1"/>
                <c:pt idx="0">
                  <c:v>Kosten</c:v>
                </c:pt>
              </c:strCache>
            </c:strRef>
          </c:cat>
          <c:val>
            <c:numRef>
              <c:f>Tabelle1!$C$2</c:f>
              <c:numCache>
                <c:formatCode>0%</c:formatCode>
                <c:ptCount val="1"/>
                <c:pt idx="0">
                  <c:v>0.51372549019607838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28-491B-9DFE-A806BC62A3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640484152"/>
        <c:axId val="640463768"/>
      </c:barChart>
      <c:catAx>
        <c:axId val="64048415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640463768"/>
        <c:crosses val="autoZero"/>
        <c:auto val="1"/>
        <c:lblAlgn val="ctr"/>
        <c:lblOffset val="100"/>
        <c:noMultiLvlLbl val="0"/>
      </c:catAx>
      <c:valAx>
        <c:axId val="640463768"/>
        <c:scaling>
          <c:orientation val="minMax"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de-DE"/>
          </a:p>
        </c:txPr>
        <c:crossAx val="640484152"/>
        <c:crosses val="autoZero"/>
        <c:crossBetween val="between"/>
        <c:majorUnit val="0.2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Tabelle1!$A$2</c:f>
              <c:strCache>
                <c:ptCount val="1"/>
                <c:pt idx="0">
                  <c:v>Ausfall Lieferant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tx1"/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de-DE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Tabelle1!$C$2</c:f>
              <c:numCache>
                <c:formatCode>0%</c:formatCode>
                <c:ptCount val="1"/>
                <c:pt idx="0">
                  <c:v>0.2</c:v>
                </c:pt>
              </c:numCache>
            </c:numRef>
          </c:xVal>
          <c:yVal>
            <c:numRef>
              <c:f>Tabelle1!$B$2</c:f>
              <c:numCache>
                <c:formatCode>_ * #,##0_ ;_ * \-#,##0_ ;_ * "-"??_ ;_ @_ </c:formatCode>
                <c:ptCount val="1"/>
                <c:pt idx="0">
                  <c:v>15000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9B5-435C-8F66-FC7E3268808C}"/>
            </c:ext>
          </c:extLst>
        </c:ser>
        <c:ser>
          <c:idx val="0"/>
          <c:order val="1"/>
          <c:tx>
            <c:strRef>
              <c:f>Tabelle1!$A$3</c:f>
              <c:strCache>
                <c:ptCount val="1"/>
                <c:pt idx="0">
                  <c:v>Verfügbarkeit der Produkte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tx1"/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de-DE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Tabelle1!$C$3</c:f>
              <c:numCache>
                <c:formatCode>0%</c:formatCode>
                <c:ptCount val="1"/>
                <c:pt idx="0">
                  <c:v>0.3</c:v>
                </c:pt>
              </c:numCache>
            </c:numRef>
          </c:xVal>
          <c:yVal>
            <c:numRef>
              <c:f>Tabelle1!$B$3</c:f>
              <c:numCache>
                <c:formatCode>_ * #,##0_ ;_ * \-#,##0_ ;_ * "-"??_ ;_ @_ </c:formatCode>
                <c:ptCount val="1"/>
                <c:pt idx="0">
                  <c:v>10000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9B5-435C-8F66-FC7E3268808C}"/>
            </c:ext>
          </c:extLst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R3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tx1"/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de-DE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Tabelle1!$C$4</c:f>
              <c:numCache>
                <c:formatCode>0%</c:formatCode>
                <c:ptCount val="1"/>
                <c:pt idx="0">
                  <c:v>0.6</c:v>
                </c:pt>
              </c:numCache>
            </c:numRef>
          </c:xVal>
          <c:yVal>
            <c:numRef>
              <c:f>Tabelle1!$B$4</c:f>
              <c:numCache>
                <c:formatCode>_ * #,##0_ ;_ * \-#,##0_ ;_ * "-"??_ ;_ @_ </c:formatCode>
                <c:ptCount val="1"/>
                <c:pt idx="0">
                  <c:v>8000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9B5-435C-8F66-FC7E3268808C}"/>
            </c:ext>
          </c:extLst>
        </c:ser>
        <c:ser>
          <c:idx val="3"/>
          <c:order val="3"/>
          <c:tx>
            <c:strRef>
              <c:f>Tabelle1!$A$5</c:f>
              <c:strCache>
                <c:ptCount val="1"/>
                <c:pt idx="0">
                  <c:v>R4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tx1"/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de-DE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Tabelle1!$C$5</c:f>
              <c:numCache>
                <c:formatCode>0%</c:formatCode>
                <c:ptCount val="1"/>
                <c:pt idx="0">
                  <c:v>0.9</c:v>
                </c:pt>
              </c:numCache>
            </c:numRef>
          </c:xVal>
          <c:yVal>
            <c:numRef>
              <c:f>Tabelle1!$B$5</c:f>
              <c:numCache>
                <c:formatCode>_ * #,##0_ ;_ * \-#,##0_ ;_ * "-"??_ ;_ @_ </c:formatCode>
                <c:ptCount val="1"/>
                <c:pt idx="0">
                  <c:v>12000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9B5-435C-8F66-FC7E3268808C}"/>
            </c:ext>
          </c:extLst>
        </c:ser>
        <c:ser>
          <c:idx val="4"/>
          <c:order val="4"/>
          <c:tx>
            <c:strRef>
              <c:f>Tabelle1!$A$6</c:f>
              <c:strCache>
                <c:ptCount val="1"/>
                <c:pt idx="0">
                  <c:v>R5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tx1"/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de-DE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Tabelle1!$C$6</c:f>
              <c:numCache>
                <c:formatCode>0%</c:formatCode>
                <c:ptCount val="1"/>
                <c:pt idx="0">
                  <c:v>0.3</c:v>
                </c:pt>
              </c:numCache>
            </c:numRef>
          </c:xVal>
          <c:yVal>
            <c:numRef>
              <c:f>Tabelle1!$B$6</c:f>
              <c:numCache>
                <c:formatCode>_ * #,##0_ ;_ * \-#,##0_ ;_ * "-"??_ ;_ @_ </c:formatCode>
                <c:ptCount val="1"/>
                <c:pt idx="0">
                  <c:v>5000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69B5-435C-8F66-FC7E326880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3106856"/>
        <c:axId val="893104896"/>
      </c:scatterChart>
      <c:valAx>
        <c:axId val="893106856"/>
        <c:scaling>
          <c:orientation val="minMax"/>
          <c:max val="1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CH" sz="800" b="1" i="0" baseline="0" dirty="0" smtClean="0">
                    <a:effectLst/>
                  </a:rPr>
                  <a:t>Eintrittswahrscheinlichkeit [%]</a:t>
                </a:r>
                <a:endParaRPr lang="de-CH" sz="800" dirty="0" smtClean="0">
                  <a:effectLst/>
                </a:endParaRP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de-DE"/>
          </a:p>
        </c:txPr>
        <c:crossAx val="893104896"/>
        <c:crosses val="autoZero"/>
        <c:crossBetween val="midCat"/>
        <c:majorUnit val="0.25"/>
        <c:minorUnit val="0.25"/>
      </c:valAx>
      <c:valAx>
        <c:axId val="893104896"/>
        <c:scaling>
          <c:orientation val="minMax"/>
          <c:min val="0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 sz="800"/>
                </a:pPr>
                <a:r>
                  <a:rPr lang="de-CH" sz="800" dirty="0" smtClean="0"/>
                  <a:t>Schadenpotential</a:t>
                </a:r>
                <a:r>
                  <a:rPr lang="de-CH" sz="800" baseline="0" dirty="0" smtClean="0"/>
                  <a:t> [TCHF]</a:t>
                </a:r>
                <a:endParaRPr lang="de-CH" sz="800" dirty="0"/>
              </a:p>
            </c:rich>
          </c:tx>
          <c:overlay val="0"/>
        </c:title>
        <c:numFmt formatCode="_ * #,##0_ ;_ * \-#,##0_ ;_ * &quot;-&quot;??_ ;_ @_ 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de-DE"/>
          </a:p>
        </c:txPr>
        <c:crossAx val="893106856"/>
        <c:crosses val="autoZero"/>
        <c:crossBetween val="midCat"/>
        <c:minorUnit val="100"/>
      </c:valAx>
      <c:spPr>
        <a:gradFill flip="none" rotWithShape="1">
          <a:gsLst>
            <a:gs pos="0">
              <a:srgbClr val="92D050"/>
            </a:gs>
            <a:gs pos="56000">
              <a:srgbClr val="FFFF00"/>
            </a:gs>
            <a:gs pos="100000">
              <a:srgbClr val="FF0000">
                <a:lumMod val="87000"/>
                <a:lumOff val="13000"/>
              </a:srgbClr>
            </a:gs>
          </a:gsLst>
          <a:path path="circle">
            <a:fillToRect t="100000" r="100000"/>
          </a:path>
          <a:tileRect l="-100000" b="-100000"/>
        </a:gra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99228-E129-4AAC-8259-618BA5FB2A67}" type="datetimeFigureOut">
              <a:rPr lang="de-CH" smtClean="0"/>
              <a:t>19.10.2018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E8235-1FAA-4D9B-BC64-7D3001CA677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31369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88F4E-B715-4B08-BBB6-8A41D20642E4}" type="datetimeFigureOut">
              <a:rPr lang="de-CH" smtClean="0"/>
              <a:t>19.10.2018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21C40-762A-4665-BBCC-74617906BF5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6741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tags" Target="../tags/tag27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tags" Target="../tags/tag2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11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slideMaster" Target="../slideMasters/slideMaster6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29.xml"/><Relationship Id="rId7" Type="http://schemas.openxmlformats.org/officeDocument/2006/relationships/oleObject" Target="../embeddings/oleObject3.bin"/><Relationship Id="rId2" Type="http://schemas.openxmlformats.org/officeDocument/2006/relationships/tags" Target="../tags/tag28.xml"/><Relationship Id="rId1" Type="http://schemas.openxmlformats.org/officeDocument/2006/relationships/vmlDrawing" Target="../drawings/vmlDrawing3.v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7.emf"/><Relationship Id="rId2" Type="http://schemas.openxmlformats.org/officeDocument/2006/relationships/tags" Target="../tags/tag3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34.xml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36.xml"/><Relationship Id="rId7" Type="http://schemas.openxmlformats.org/officeDocument/2006/relationships/oleObject" Target="../embeddings/oleObject5.bin"/><Relationship Id="rId2" Type="http://schemas.openxmlformats.org/officeDocument/2006/relationships/tags" Target="../tags/tag35.xml"/><Relationship Id="rId1" Type="http://schemas.openxmlformats.org/officeDocument/2006/relationships/vmlDrawing" Target="../drawings/vmlDrawing5.v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8049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18522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7245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0562980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3228912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78067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24198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7F2E41-15B9-4B75-8789-B393C38F062B}" type="slidenum">
              <a:rPr lang="de-CH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CH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2965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977682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37875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644861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814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793929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88398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61931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81793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6890932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9264050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31555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535879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267028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66002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90688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922811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872429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765610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0606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38971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1712809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1474592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49917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324467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725591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9874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299924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8212649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021602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264026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978981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33693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3442238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4355452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113249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605734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211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7F2E41-15B9-4B75-8789-B393C38F062B}" type="slidenum">
              <a:rPr lang="de-CH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CH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87499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90449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103297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767125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511108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382058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6053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5815670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4797489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215634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2005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426955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99058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303457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551218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349691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399000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900866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27569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8852749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3946460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3282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757168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229556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7F2E41-15B9-4B75-8789-B393C38F062B}" type="slidenum">
              <a:rPr lang="de-CH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CH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01036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611302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807330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1687852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119148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29186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667425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782616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49973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6917072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6233033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365894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26402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7F2E41-15B9-4B75-8789-B393C38F062B}" type="slidenum">
              <a:rPr lang="de-CH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CH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59596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101403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186350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7966434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26004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515250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4536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857192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789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8001875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510274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140621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698910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7F2E41-15B9-4B75-8789-B393C38F062B}" type="slidenum">
              <a:rPr lang="de-CH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CH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25371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86186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4500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082316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de-CH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de-CH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1E7F2E41-15B9-4B75-8789-B393C38F062B}" type="slidenum">
              <a:rPr lang="de-CH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43109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0883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487400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437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3513" y="587536"/>
            <a:ext cx="10104313" cy="930400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03513" y="1628800"/>
            <a:ext cx="8208839" cy="4824536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90649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661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437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3513" y="587536"/>
            <a:ext cx="10104313" cy="930400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03513" y="1628800"/>
            <a:ext cx="8208839" cy="4824536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90649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661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024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3513" y="587536"/>
            <a:ext cx="10104313" cy="930400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03513" y="1628800"/>
            <a:ext cx="8208839" cy="4824536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31290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380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846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3513" y="587536"/>
            <a:ext cx="10104313" cy="930400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03513" y="1628800"/>
            <a:ext cx="8208839" cy="4824536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3807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811982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3513" y="587536"/>
            <a:ext cx="10104313" cy="930400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03513" y="1628800"/>
            <a:ext cx="8208839" cy="4824536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53868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301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713744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171745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5748755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727764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473730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544793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93402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20815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68664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0156160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439078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141370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7F2E41-15B9-4B75-8789-B393C38F062B}" type="slidenum">
              <a:rPr lang="de-CH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CH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39695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98742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427281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495578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460418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87049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51454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0142216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422544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6037027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1498597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229112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781688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7F2E41-15B9-4B75-8789-B393C38F062B}" type="slidenum">
              <a:rPr lang="de-CH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CH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11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411561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0383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7497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7F2E41-15B9-4B75-8789-B393C38F062B}" type="slidenum">
              <a:rPr lang="de-CH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CH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889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1384" y="1484786"/>
            <a:ext cx="9361040" cy="2364483"/>
          </a:xfrm>
        </p:spPr>
        <p:txBody>
          <a:bodyPr anchor="t" anchorCtr="0">
            <a:noAutofit/>
          </a:bodyPr>
          <a:lstStyle>
            <a:lvl1pPr algn="l">
              <a:defRPr sz="4875" baseline="0">
                <a:solidFill>
                  <a:srgbClr val="6A0038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51384" y="6054796"/>
            <a:ext cx="9361040" cy="273812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125" cap="all" spc="113" baseline="0">
                <a:solidFill>
                  <a:srgbClr val="6A0038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CH" dirty="0" smtClean="0"/>
              <a:t>Anlassname Bern, Datum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71369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" y="2"/>
            <a:ext cx="12190643" cy="6858763"/>
          </a:xfrm>
          <a:prstGeom prst="rect">
            <a:avLst/>
          </a:prstGeom>
        </p:spPr>
      </p:pic>
      <p:sp>
        <p:nvSpPr>
          <p:cNvPr id="15" name="Bildplatzhalt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357" y="-1"/>
            <a:ext cx="12190644" cy="6858764"/>
          </a:xfrm>
        </p:spPr>
        <p:txBody>
          <a:bodyPr anchor="ctr"/>
          <a:lstStyle>
            <a:lvl1pPr algn="ctr">
              <a:defRPr sz="825" b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Neues Hintergrundbild</a:t>
            </a:r>
            <a:br>
              <a:rPr lang="de-CH" dirty="0" smtClean="0"/>
            </a:br>
            <a:r>
              <a:rPr lang="de-CH" dirty="0" smtClean="0"/>
              <a:t>durch Klicken hinzufügen.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34963" y="357808"/>
            <a:ext cx="11472863" cy="2279030"/>
          </a:xfrm>
          <a:solidFill>
            <a:schemeClr val="accent2"/>
          </a:solidFill>
        </p:spPr>
        <p:txBody>
          <a:bodyPr/>
          <a:lstStyle>
            <a:lvl1pPr>
              <a:defRPr sz="375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Hintergrund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6557" y="544961"/>
            <a:ext cx="9361040" cy="1382434"/>
          </a:xfrm>
        </p:spPr>
        <p:txBody>
          <a:bodyPr anchor="t" anchorCtr="0">
            <a:noAutofit/>
          </a:bodyPr>
          <a:lstStyle>
            <a:lvl1pPr algn="l">
              <a:defRPr sz="3375" baseline="0">
                <a:solidFill>
                  <a:srgbClr val="6A0038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6989" y="2171272"/>
            <a:ext cx="9361040" cy="273812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125" cap="all" spc="113" baseline="0">
                <a:solidFill>
                  <a:srgbClr val="6A0038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CH" dirty="0" smtClean="0"/>
              <a:t>Ortschaft, Datum</a:t>
            </a:r>
            <a:endParaRPr lang="de-CH" dirty="0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10272465" y="2060848"/>
            <a:ext cx="1296144" cy="303848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lvl="0"/>
            <a:r>
              <a:rPr lang="de-CH" dirty="0" smtClean="0"/>
              <a:t>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51696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5" name="Bildplatzhalt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356" y="-1"/>
            <a:ext cx="12190645" cy="6858764"/>
          </a:xfrm>
        </p:spPr>
        <p:txBody>
          <a:bodyPr anchor="ctr"/>
          <a:lstStyle>
            <a:lvl1pPr algn="ctr">
              <a:defRPr sz="825" b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Neues Hintergrundbild</a:t>
            </a:r>
            <a:br>
              <a:rPr lang="de-CH" dirty="0" smtClean="0"/>
            </a:br>
            <a:r>
              <a:rPr lang="de-CH" dirty="0" smtClean="0"/>
              <a:t>durch Klicken hinzufügen.</a:t>
            </a:r>
            <a:endParaRPr lang="de-CH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24907" y="4246314"/>
            <a:ext cx="11482919" cy="2279030"/>
          </a:xfrm>
          <a:solidFill>
            <a:schemeClr val="accent2"/>
          </a:solidFill>
        </p:spPr>
        <p:txBody>
          <a:bodyPr/>
          <a:lstStyle>
            <a:lvl1pPr>
              <a:defRPr sz="375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Hintergrund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6557" y="4433393"/>
            <a:ext cx="9361040" cy="1382434"/>
          </a:xfrm>
        </p:spPr>
        <p:txBody>
          <a:bodyPr anchor="t" anchorCtr="0">
            <a:noAutofit/>
          </a:bodyPr>
          <a:lstStyle>
            <a:lvl1pPr algn="l">
              <a:defRPr sz="3375" baseline="0">
                <a:solidFill>
                  <a:srgbClr val="6A0038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6989" y="6059704"/>
            <a:ext cx="9361040" cy="273812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125" cap="all" spc="113" baseline="0">
                <a:solidFill>
                  <a:srgbClr val="6A0038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CH" dirty="0" smtClean="0"/>
              <a:t>Ortschaft, Datum</a:t>
            </a:r>
            <a:endParaRPr lang="de-CH" dirty="0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10272465" y="5949280"/>
            <a:ext cx="1296144" cy="303848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lvl="0"/>
            <a:r>
              <a:rPr lang="de-CH" dirty="0" smtClean="0"/>
              <a:t>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14736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2806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el-Trenn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1384" y="2420888"/>
            <a:ext cx="9361040" cy="2160240"/>
          </a:xfrm>
        </p:spPr>
        <p:txBody>
          <a:bodyPr anchor="ctr" anchorCtr="0">
            <a:noAutofit/>
          </a:bodyPr>
          <a:lstStyle>
            <a:lvl1pPr algn="l">
              <a:defRPr sz="3375" baseline="0">
                <a:solidFill>
                  <a:srgbClr val="6A0038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0982168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63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">
    <p:bg>
      <p:bgPr>
        <a:solidFill>
          <a:srgbClr val="6A00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51384" y="2420888"/>
            <a:ext cx="9361040" cy="2160240"/>
          </a:xfrm>
        </p:spPr>
        <p:txBody>
          <a:bodyPr anchor="ctr" anchorCtr="0">
            <a:noAutofit/>
          </a:bodyPr>
          <a:lstStyle>
            <a:lvl1pPr algn="l">
              <a:defRPr sz="3375" baseline="0">
                <a:solidFill>
                  <a:schemeClr val="bg1"/>
                </a:solidFill>
              </a:defRPr>
            </a:lvl1pPr>
          </a:lstStyle>
          <a:p>
            <a:r>
              <a:rPr lang="de-CH" dirty="0" smtClean="0"/>
              <a:t>Hier kann ein Zitat oder eine besonders wichtige Aussage stehen.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36931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92BA-3B98-46EC-8CC2-655B8A40730C}" type="datetime1">
              <a:rPr lang="de-C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19.10.2018</a:t>
            </a:fld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Thema</a:t>
            </a:r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500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03513" y="1628800"/>
            <a:ext cx="10096649" cy="482453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FD68-4532-4A3A-91CE-DD54DB5C58F7}" type="datetime1">
              <a:rPr lang="de-C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19.10.2018</a:t>
            </a:fld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Thema</a:t>
            </a:r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2446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ganz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1735" y="587536"/>
            <a:ext cx="10106091" cy="930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0865" y="1628800"/>
            <a:ext cx="11249297" cy="482453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A7FC-4486-4455-B2AA-6312E5B4265C}" type="datetime1">
              <a:rPr lang="de-C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19.10.2018</a:t>
            </a:fld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Thema</a:t>
            </a:r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7413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03389" y="1628802"/>
            <a:ext cx="4968676" cy="45481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816080" y="1628802"/>
            <a:ext cx="4984080" cy="45481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27D7-6458-493B-B398-1D5C290CCA16}" type="datetime1">
              <a:rPr lang="de-C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19.10.2018</a:t>
            </a:fld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Thema</a:t>
            </a:r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56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 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6162-BA9C-4638-9D4A-8A55CB9F16C5}" type="datetime1">
              <a:rPr lang="de-C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19.10.2018</a:t>
            </a:fld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Thema</a:t>
            </a:r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88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0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77918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51384" y="2420888"/>
            <a:ext cx="9361040" cy="2160240"/>
          </a:xfrm>
        </p:spPr>
        <p:txBody>
          <a:bodyPr anchor="ctr" anchorCtr="0">
            <a:noAutofit/>
          </a:bodyPr>
          <a:lstStyle>
            <a:lvl1pPr algn="l">
              <a:defRPr sz="3375" baseline="0">
                <a:solidFill>
                  <a:srgbClr val="6A0038"/>
                </a:solidFill>
              </a:defRPr>
            </a:lvl1pPr>
          </a:lstStyle>
          <a:p>
            <a:r>
              <a:rPr lang="de-DE" dirty="0" smtClean="0"/>
              <a:t>Abschlusstext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1384" y="5229201"/>
            <a:ext cx="5544616" cy="864096"/>
          </a:xfrm>
        </p:spPr>
        <p:txBody>
          <a:bodyPr anchor="b" anchorCtr="0">
            <a:normAutofit/>
          </a:bodyPr>
          <a:lstStyle>
            <a:lvl1pPr>
              <a:lnSpc>
                <a:spcPct val="110000"/>
              </a:lnSpc>
              <a:defRPr sz="1050"/>
            </a:lvl1pPr>
          </a:lstStyle>
          <a:p>
            <a:pPr lvl="0"/>
            <a:r>
              <a:rPr lang="de-DE" dirty="0" smtClean="0"/>
              <a:t>Vorname Name</a:t>
            </a:r>
            <a:br>
              <a:rPr lang="de-DE" dirty="0" smtClean="0"/>
            </a:br>
            <a:r>
              <a:rPr lang="de-DE" dirty="0" smtClean="0"/>
              <a:t>Telefon und Kontaktangaben</a:t>
            </a:r>
          </a:p>
        </p:txBody>
      </p:sp>
    </p:spTree>
    <p:extLst>
      <p:ext uri="{BB962C8B-B14F-4D97-AF65-F5344CB8AC3E}">
        <p14:creationId xmlns:p14="http://schemas.microsoft.com/office/powerpoint/2010/main" val="867609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0570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7911" y="3009600"/>
            <a:ext cx="10811077" cy="277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87911" y="3826800"/>
            <a:ext cx="10700308" cy="252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0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Ort, Datum (DD. Monat YYYY)</a:t>
            </a:r>
          </a:p>
        </p:txBody>
      </p:sp>
      <p:cxnSp>
        <p:nvCxnSpPr>
          <p:cNvPr id="13" name="Gerade Verbindung 9"/>
          <p:cNvCxnSpPr>
            <a:cxnSpLocks noChangeShapeType="1"/>
          </p:cNvCxnSpPr>
          <p:nvPr userDrawn="1">
            <p:custDataLst>
              <p:tags r:id="rId1"/>
            </p:custDataLst>
          </p:nvPr>
        </p:nvCxnSpPr>
        <p:spPr bwMode="gray">
          <a:xfrm>
            <a:off x="687911" y="21431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4" name="Gerade Verbindung 10"/>
          <p:cNvCxnSpPr>
            <a:cxnSpLocks noChangeShapeType="1"/>
          </p:cNvCxnSpPr>
          <p:nvPr userDrawn="1">
            <p:custDataLst>
              <p:tags r:id="rId2"/>
            </p:custDataLst>
          </p:nvPr>
        </p:nvCxnSpPr>
        <p:spPr bwMode="gray">
          <a:xfrm>
            <a:off x="687911" y="47847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sp>
        <p:nvSpPr>
          <p:cNvPr id="16" name="Textplatzhalt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87911" y="4833437"/>
            <a:ext cx="10810631" cy="17843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lang="de-CH" sz="825" baseline="0" dirty="0"/>
            </a:lvl1pPr>
          </a:lstStyle>
          <a:p>
            <a:pPr lvl="0"/>
            <a:r>
              <a:rPr lang="de-CH" dirty="0" smtClean="0"/>
              <a:t>Autor</a:t>
            </a:r>
            <a:r>
              <a:rPr lang="de-CH" dirty="0"/>
              <a:t> </a:t>
            </a:r>
            <a:r>
              <a:rPr lang="de-CH" dirty="0" smtClean="0"/>
              <a:t>(Vorname Nachname)</a:t>
            </a:r>
          </a:p>
        </p:txBody>
      </p:sp>
    </p:spTree>
    <p:extLst>
      <p:ext uri="{BB962C8B-B14F-4D97-AF65-F5344CB8AC3E}">
        <p14:creationId xmlns:p14="http://schemas.microsoft.com/office/powerpoint/2010/main" val="19476524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6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7911" y="3009600"/>
            <a:ext cx="10811077" cy="277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87911" y="3826800"/>
            <a:ext cx="10700308" cy="252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0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Ort, Datum (DD. Monat YYYY)</a:t>
            </a:r>
          </a:p>
        </p:txBody>
      </p:sp>
      <p:cxnSp>
        <p:nvCxnSpPr>
          <p:cNvPr id="13" name="Gerade Verbindung 9"/>
          <p:cNvCxnSpPr>
            <a:cxnSpLocks noChangeShapeType="1"/>
          </p:cNvCxnSpPr>
          <p:nvPr userDrawn="1">
            <p:custDataLst>
              <p:tags r:id="rId1"/>
            </p:custDataLst>
          </p:nvPr>
        </p:nvCxnSpPr>
        <p:spPr bwMode="gray">
          <a:xfrm>
            <a:off x="687911" y="21431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4" name="Gerade Verbindung 10"/>
          <p:cNvCxnSpPr>
            <a:cxnSpLocks noChangeShapeType="1"/>
          </p:cNvCxnSpPr>
          <p:nvPr userDrawn="1">
            <p:custDataLst>
              <p:tags r:id="rId2"/>
            </p:custDataLst>
          </p:nvPr>
        </p:nvCxnSpPr>
        <p:spPr bwMode="gray">
          <a:xfrm>
            <a:off x="687911" y="47847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sp>
        <p:nvSpPr>
          <p:cNvPr id="16" name="Textplatzhalt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87911" y="4833437"/>
            <a:ext cx="10810631" cy="17843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lang="de-CH" sz="825" baseline="0" dirty="0"/>
            </a:lvl1pPr>
          </a:lstStyle>
          <a:p>
            <a:pPr lvl="0"/>
            <a:r>
              <a:rPr lang="de-CH" dirty="0" smtClean="0"/>
              <a:t>Autor</a:t>
            </a:r>
            <a:r>
              <a:rPr lang="de-CH" dirty="0"/>
              <a:t> </a:t>
            </a:r>
            <a:r>
              <a:rPr lang="de-CH" dirty="0" smtClean="0"/>
              <a:t>(Vorname Nachname)</a:t>
            </a:r>
          </a:p>
        </p:txBody>
      </p:sp>
    </p:spTree>
    <p:extLst>
      <p:ext uri="{BB962C8B-B14F-4D97-AF65-F5344CB8AC3E}">
        <p14:creationId xmlns:p14="http://schemas.microsoft.com/office/powerpoint/2010/main" val="15446556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6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7911" y="3009600"/>
            <a:ext cx="10811077" cy="277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87911" y="3826800"/>
            <a:ext cx="10700308" cy="252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0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Ort, Datum (DD. Monat YYYY)</a:t>
            </a:r>
          </a:p>
        </p:txBody>
      </p:sp>
      <p:cxnSp>
        <p:nvCxnSpPr>
          <p:cNvPr id="13" name="Gerade Verbindung 9"/>
          <p:cNvCxnSpPr>
            <a:cxnSpLocks noChangeShapeType="1"/>
          </p:cNvCxnSpPr>
          <p:nvPr userDrawn="1">
            <p:custDataLst>
              <p:tags r:id="rId1"/>
            </p:custDataLst>
          </p:nvPr>
        </p:nvCxnSpPr>
        <p:spPr bwMode="gray">
          <a:xfrm>
            <a:off x="687911" y="21431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4" name="Gerade Verbindung 10"/>
          <p:cNvCxnSpPr>
            <a:cxnSpLocks noChangeShapeType="1"/>
          </p:cNvCxnSpPr>
          <p:nvPr userDrawn="1">
            <p:custDataLst>
              <p:tags r:id="rId2"/>
            </p:custDataLst>
          </p:nvPr>
        </p:nvCxnSpPr>
        <p:spPr bwMode="gray">
          <a:xfrm>
            <a:off x="687911" y="47847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sp>
        <p:nvSpPr>
          <p:cNvPr id="16" name="Textplatzhalt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87911" y="4833437"/>
            <a:ext cx="10810631" cy="17843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lang="de-CH" sz="825" baseline="0" dirty="0"/>
            </a:lvl1pPr>
          </a:lstStyle>
          <a:p>
            <a:pPr lvl="0"/>
            <a:r>
              <a:rPr lang="de-CH" dirty="0" smtClean="0"/>
              <a:t>Autor</a:t>
            </a:r>
            <a:r>
              <a:rPr lang="de-CH" dirty="0"/>
              <a:t> </a:t>
            </a:r>
            <a:r>
              <a:rPr lang="de-CH" dirty="0" smtClean="0"/>
              <a:t>(Vorname Nachname)</a:t>
            </a:r>
          </a:p>
        </p:txBody>
      </p:sp>
    </p:spTree>
    <p:extLst>
      <p:ext uri="{BB962C8B-B14F-4D97-AF65-F5344CB8AC3E}">
        <p14:creationId xmlns:p14="http://schemas.microsoft.com/office/powerpoint/2010/main" val="27356158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6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7911" y="3009600"/>
            <a:ext cx="10811077" cy="277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87911" y="3826800"/>
            <a:ext cx="10700308" cy="252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0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Ort, Datum (DD. Monat YYYY)</a:t>
            </a:r>
          </a:p>
        </p:txBody>
      </p:sp>
      <p:cxnSp>
        <p:nvCxnSpPr>
          <p:cNvPr id="13" name="Gerade Verbindung 9"/>
          <p:cNvCxnSpPr>
            <a:cxnSpLocks noChangeShapeType="1"/>
          </p:cNvCxnSpPr>
          <p:nvPr userDrawn="1">
            <p:custDataLst>
              <p:tags r:id="rId1"/>
            </p:custDataLst>
          </p:nvPr>
        </p:nvCxnSpPr>
        <p:spPr bwMode="gray">
          <a:xfrm>
            <a:off x="687911" y="21431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4" name="Gerade Verbindung 10"/>
          <p:cNvCxnSpPr>
            <a:cxnSpLocks noChangeShapeType="1"/>
          </p:cNvCxnSpPr>
          <p:nvPr userDrawn="1">
            <p:custDataLst>
              <p:tags r:id="rId2"/>
            </p:custDataLst>
          </p:nvPr>
        </p:nvCxnSpPr>
        <p:spPr bwMode="gray">
          <a:xfrm>
            <a:off x="687911" y="47847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sp>
        <p:nvSpPr>
          <p:cNvPr id="16" name="Textplatzhalt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87911" y="4833437"/>
            <a:ext cx="10810631" cy="17843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lang="de-CH" sz="825" baseline="0" dirty="0"/>
            </a:lvl1pPr>
          </a:lstStyle>
          <a:p>
            <a:pPr lvl="0"/>
            <a:r>
              <a:rPr lang="de-CH" dirty="0" smtClean="0"/>
              <a:t>Autor</a:t>
            </a:r>
            <a:r>
              <a:rPr lang="de-CH" dirty="0"/>
              <a:t> </a:t>
            </a:r>
            <a:r>
              <a:rPr lang="de-CH" dirty="0" smtClean="0"/>
              <a:t>(Vorname Nachname)</a:t>
            </a:r>
          </a:p>
        </p:txBody>
      </p:sp>
    </p:spTree>
    <p:extLst>
      <p:ext uri="{BB962C8B-B14F-4D97-AF65-F5344CB8AC3E}">
        <p14:creationId xmlns:p14="http://schemas.microsoft.com/office/powerpoint/2010/main" val="34163058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6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7911" y="3009600"/>
            <a:ext cx="10811077" cy="277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87911" y="3826800"/>
            <a:ext cx="10700308" cy="252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0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Ort, Datum (DD. Monat YYYY)</a:t>
            </a:r>
          </a:p>
        </p:txBody>
      </p:sp>
      <p:cxnSp>
        <p:nvCxnSpPr>
          <p:cNvPr id="13" name="Gerade Verbindung 9"/>
          <p:cNvCxnSpPr>
            <a:cxnSpLocks noChangeShapeType="1"/>
          </p:cNvCxnSpPr>
          <p:nvPr userDrawn="1">
            <p:custDataLst>
              <p:tags r:id="rId1"/>
            </p:custDataLst>
          </p:nvPr>
        </p:nvCxnSpPr>
        <p:spPr bwMode="gray">
          <a:xfrm>
            <a:off x="687911" y="21431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4" name="Gerade Verbindung 10"/>
          <p:cNvCxnSpPr>
            <a:cxnSpLocks noChangeShapeType="1"/>
          </p:cNvCxnSpPr>
          <p:nvPr userDrawn="1">
            <p:custDataLst>
              <p:tags r:id="rId2"/>
            </p:custDataLst>
          </p:nvPr>
        </p:nvCxnSpPr>
        <p:spPr bwMode="gray">
          <a:xfrm>
            <a:off x="687911" y="47847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sp>
        <p:nvSpPr>
          <p:cNvPr id="16" name="Textplatzhalt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87911" y="4833437"/>
            <a:ext cx="10810631" cy="17843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lang="de-CH" sz="825" baseline="0" dirty="0"/>
            </a:lvl1pPr>
          </a:lstStyle>
          <a:p>
            <a:pPr lvl="0"/>
            <a:r>
              <a:rPr lang="de-CH" dirty="0" smtClean="0"/>
              <a:t>Autor</a:t>
            </a:r>
            <a:r>
              <a:rPr lang="de-CH" dirty="0"/>
              <a:t> </a:t>
            </a:r>
            <a:r>
              <a:rPr lang="de-CH" dirty="0" smtClean="0"/>
              <a:t>(Vorname Nachname)</a:t>
            </a:r>
          </a:p>
        </p:txBody>
      </p:sp>
    </p:spTree>
    <p:extLst>
      <p:ext uri="{BB962C8B-B14F-4D97-AF65-F5344CB8AC3E}">
        <p14:creationId xmlns:p14="http://schemas.microsoft.com/office/powerpoint/2010/main" val="11706796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60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1384" y="1484786"/>
            <a:ext cx="9361040" cy="2364483"/>
          </a:xfrm>
        </p:spPr>
        <p:txBody>
          <a:bodyPr anchor="t" anchorCtr="0">
            <a:noAutofit/>
          </a:bodyPr>
          <a:lstStyle>
            <a:lvl1pPr algn="l">
              <a:defRPr sz="4875" baseline="0">
                <a:solidFill>
                  <a:srgbClr val="6A0038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51384" y="6054796"/>
            <a:ext cx="9361040" cy="273812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125" cap="all" spc="113" baseline="0">
                <a:solidFill>
                  <a:srgbClr val="6A0038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CH" dirty="0" smtClean="0"/>
              <a:t>Anlassname Bern, Datum</a:t>
            </a:r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1" y="5877272"/>
            <a:ext cx="1532975" cy="35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49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" y="2"/>
            <a:ext cx="12190643" cy="6858763"/>
          </a:xfrm>
          <a:prstGeom prst="rect">
            <a:avLst/>
          </a:prstGeom>
        </p:spPr>
      </p:pic>
      <p:sp>
        <p:nvSpPr>
          <p:cNvPr id="15" name="Bildplatzhalt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357" y="-1"/>
            <a:ext cx="12190644" cy="6858764"/>
          </a:xfrm>
        </p:spPr>
        <p:txBody>
          <a:bodyPr anchor="ctr"/>
          <a:lstStyle>
            <a:lvl1pPr algn="ctr">
              <a:defRPr sz="825" b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Neues Hintergrundbild</a:t>
            </a:r>
            <a:br>
              <a:rPr lang="de-CH" dirty="0" smtClean="0"/>
            </a:br>
            <a:r>
              <a:rPr lang="de-CH" dirty="0" smtClean="0"/>
              <a:t>durch Klicken hinzufügen.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34963" y="357808"/>
            <a:ext cx="11472863" cy="2279030"/>
          </a:xfrm>
          <a:solidFill>
            <a:schemeClr val="accent2"/>
          </a:solidFill>
        </p:spPr>
        <p:txBody>
          <a:bodyPr/>
          <a:lstStyle>
            <a:lvl1pPr>
              <a:defRPr sz="375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Hintergrund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6557" y="544961"/>
            <a:ext cx="9361040" cy="1382434"/>
          </a:xfrm>
        </p:spPr>
        <p:txBody>
          <a:bodyPr anchor="t" anchorCtr="0">
            <a:noAutofit/>
          </a:bodyPr>
          <a:lstStyle>
            <a:lvl1pPr algn="l">
              <a:defRPr sz="3375" baseline="0">
                <a:solidFill>
                  <a:srgbClr val="6A0038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6989" y="2171272"/>
            <a:ext cx="9361040" cy="273812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125" cap="all" spc="113" baseline="0">
                <a:solidFill>
                  <a:srgbClr val="6A0038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CH" dirty="0" smtClean="0"/>
              <a:t>Ortschaft, Datum</a:t>
            </a:r>
            <a:endParaRPr lang="de-CH" dirty="0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10272465" y="2060848"/>
            <a:ext cx="1296144" cy="303848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lvl="0"/>
            <a:r>
              <a:rPr lang="de-CH" dirty="0" smtClean="0"/>
              <a:t>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87830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5" name="Bildplatzhalt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356" y="-1"/>
            <a:ext cx="12190645" cy="6858764"/>
          </a:xfrm>
        </p:spPr>
        <p:txBody>
          <a:bodyPr anchor="ctr"/>
          <a:lstStyle>
            <a:lvl1pPr algn="ctr">
              <a:defRPr sz="825" b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Neues Hintergrundbild</a:t>
            </a:r>
            <a:br>
              <a:rPr lang="de-CH" dirty="0" smtClean="0"/>
            </a:br>
            <a:r>
              <a:rPr lang="de-CH" dirty="0" smtClean="0"/>
              <a:t>durch Klicken hinzufügen.</a:t>
            </a:r>
            <a:endParaRPr lang="de-CH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24907" y="4246314"/>
            <a:ext cx="11482919" cy="2279030"/>
          </a:xfrm>
          <a:solidFill>
            <a:schemeClr val="accent2"/>
          </a:solidFill>
        </p:spPr>
        <p:txBody>
          <a:bodyPr/>
          <a:lstStyle>
            <a:lvl1pPr>
              <a:defRPr sz="375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Hintergrund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6557" y="4433393"/>
            <a:ext cx="9361040" cy="1382434"/>
          </a:xfrm>
        </p:spPr>
        <p:txBody>
          <a:bodyPr anchor="t" anchorCtr="0">
            <a:noAutofit/>
          </a:bodyPr>
          <a:lstStyle>
            <a:lvl1pPr algn="l">
              <a:defRPr sz="3375" baseline="0">
                <a:solidFill>
                  <a:srgbClr val="6A0038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6989" y="6059704"/>
            <a:ext cx="9361040" cy="273812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125" cap="all" spc="113" baseline="0">
                <a:solidFill>
                  <a:srgbClr val="6A0038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CH" dirty="0" smtClean="0"/>
              <a:t>Ortschaft, Datum</a:t>
            </a:r>
            <a:endParaRPr lang="de-CH" dirty="0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10272465" y="5949280"/>
            <a:ext cx="1296144" cy="303848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lvl="0"/>
            <a:r>
              <a:rPr lang="de-CH" dirty="0" smtClean="0"/>
              <a:t>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15046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el-Trenn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1384" y="2420888"/>
            <a:ext cx="9361040" cy="2160240"/>
          </a:xfrm>
        </p:spPr>
        <p:txBody>
          <a:bodyPr anchor="ctr" anchorCtr="0">
            <a:noAutofit/>
          </a:bodyPr>
          <a:lstStyle>
            <a:lvl1pPr algn="l">
              <a:defRPr sz="3375" baseline="0">
                <a:solidFill>
                  <a:srgbClr val="6A0038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373284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63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">
    <p:bg>
      <p:bgPr>
        <a:solidFill>
          <a:srgbClr val="6A00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51384" y="2420888"/>
            <a:ext cx="9361040" cy="2160240"/>
          </a:xfrm>
        </p:spPr>
        <p:txBody>
          <a:bodyPr anchor="ctr" anchorCtr="0">
            <a:noAutofit/>
          </a:bodyPr>
          <a:lstStyle>
            <a:lvl1pPr algn="l">
              <a:defRPr sz="3375" baseline="0">
                <a:solidFill>
                  <a:schemeClr val="bg1"/>
                </a:solidFill>
              </a:defRPr>
            </a:lvl1pPr>
          </a:lstStyle>
          <a:p>
            <a:r>
              <a:rPr lang="de-CH" dirty="0" smtClean="0"/>
              <a:t>Hier kann ein Zitat oder eine besonders wichtige Aussage stehen.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78507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3896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92BA-3B98-46EC-8CC2-655B8A40730C}" type="datetime1">
              <a:rPr lang="de-C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19.10.2018</a:t>
            </a:fld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Thema</a:t>
            </a:r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46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03513" y="1628800"/>
            <a:ext cx="10096649" cy="482453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FD68-4532-4A3A-91CE-DD54DB5C58F7}" type="datetime1">
              <a:rPr lang="de-C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19.10.2018</a:t>
            </a:fld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Thema</a:t>
            </a:r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3335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ganz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1735" y="587536"/>
            <a:ext cx="10106091" cy="930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0865" y="1628800"/>
            <a:ext cx="11249297" cy="482453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A7FC-4486-4455-B2AA-6312E5B4265C}" type="datetime1">
              <a:rPr lang="de-C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19.10.2018</a:t>
            </a:fld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Thema</a:t>
            </a:r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9313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03389" y="1628802"/>
            <a:ext cx="4968676" cy="45481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816080" y="1628802"/>
            <a:ext cx="4984080" cy="45481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27D7-6458-493B-B398-1D5C290CCA16}" type="datetime1">
              <a:rPr lang="de-C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19.10.2018</a:t>
            </a:fld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Thema</a:t>
            </a:r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89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 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6162-BA9C-4638-9D4A-8A55CB9F16C5}" type="datetime1">
              <a:rPr lang="de-C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19.10.2018</a:t>
            </a:fld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Thema</a:t>
            </a:r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183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3510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74050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51384" y="2420888"/>
            <a:ext cx="9361040" cy="2160240"/>
          </a:xfrm>
        </p:spPr>
        <p:txBody>
          <a:bodyPr anchor="ctr" anchorCtr="0">
            <a:noAutofit/>
          </a:bodyPr>
          <a:lstStyle>
            <a:lvl1pPr algn="l">
              <a:defRPr sz="3375" baseline="0">
                <a:solidFill>
                  <a:srgbClr val="6A0038"/>
                </a:solidFill>
              </a:defRPr>
            </a:lvl1pPr>
          </a:lstStyle>
          <a:p>
            <a:r>
              <a:rPr lang="de-DE" dirty="0" smtClean="0"/>
              <a:t>Abschlusstext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1384" y="5229201"/>
            <a:ext cx="5544616" cy="864096"/>
          </a:xfrm>
        </p:spPr>
        <p:txBody>
          <a:bodyPr anchor="b" anchorCtr="0">
            <a:normAutofit/>
          </a:bodyPr>
          <a:lstStyle>
            <a:lvl1pPr>
              <a:lnSpc>
                <a:spcPct val="110000"/>
              </a:lnSpc>
              <a:defRPr sz="1050"/>
            </a:lvl1pPr>
          </a:lstStyle>
          <a:p>
            <a:pPr lvl="0"/>
            <a:r>
              <a:rPr lang="de-DE" dirty="0" smtClean="0"/>
              <a:t>Vorname Name</a:t>
            </a:r>
            <a:br>
              <a:rPr lang="de-DE" dirty="0" smtClean="0"/>
            </a:br>
            <a:r>
              <a:rPr lang="de-DE" dirty="0" smtClean="0"/>
              <a:t>Telefon und Kontaktangaben</a:t>
            </a:r>
          </a:p>
        </p:txBody>
      </p:sp>
    </p:spTree>
    <p:extLst>
      <p:ext uri="{BB962C8B-B14F-4D97-AF65-F5344CB8AC3E}">
        <p14:creationId xmlns:p14="http://schemas.microsoft.com/office/powerpoint/2010/main" val="2113954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7911" y="3009600"/>
            <a:ext cx="10811077" cy="277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87911" y="3826800"/>
            <a:ext cx="10700308" cy="252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0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Ort, Datum (DD. Monat YYYY)</a:t>
            </a:r>
          </a:p>
        </p:txBody>
      </p:sp>
      <p:cxnSp>
        <p:nvCxnSpPr>
          <p:cNvPr id="13" name="Gerade Verbindung 9"/>
          <p:cNvCxnSpPr>
            <a:cxnSpLocks noChangeShapeType="1"/>
          </p:cNvCxnSpPr>
          <p:nvPr userDrawn="1">
            <p:custDataLst>
              <p:tags r:id="rId1"/>
            </p:custDataLst>
          </p:nvPr>
        </p:nvCxnSpPr>
        <p:spPr bwMode="gray">
          <a:xfrm>
            <a:off x="687911" y="21431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4" name="Gerade Verbindung 10"/>
          <p:cNvCxnSpPr>
            <a:cxnSpLocks noChangeShapeType="1"/>
          </p:cNvCxnSpPr>
          <p:nvPr userDrawn="1">
            <p:custDataLst>
              <p:tags r:id="rId2"/>
            </p:custDataLst>
          </p:nvPr>
        </p:nvCxnSpPr>
        <p:spPr bwMode="gray">
          <a:xfrm>
            <a:off x="687911" y="47847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sp>
        <p:nvSpPr>
          <p:cNvPr id="16" name="Textplatzhalt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87911" y="4833437"/>
            <a:ext cx="10810631" cy="17843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lang="de-CH" sz="825" baseline="0" dirty="0"/>
            </a:lvl1pPr>
          </a:lstStyle>
          <a:p>
            <a:pPr lvl="0"/>
            <a:r>
              <a:rPr lang="de-CH" dirty="0" smtClean="0"/>
              <a:t>Autor</a:t>
            </a:r>
            <a:r>
              <a:rPr lang="de-CH" dirty="0"/>
              <a:t> </a:t>
            </a:r>
            <a:r>
              <a:rPr lang="de-CH" dirty="0" smtClean="0"/>
              <a:t>(Vorname Nachname)</a:t>
            </a:r>
          </a:p>
        </p:txBody>
      </p:sp>
    </p:spTree>
    <p:extLst>
      <p:ext uri="{BB962C8B-B14F-4D97-AF65-F5344CB8AC3E}">
        <p14:creationId xmlns:p14="http://schemas.microsoft.com/office/powerpoint/2010/main" val="100664642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60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12611" y="70024"/>
            <a:ext cx="9447759" cy="215444"/>
          </a:xfrm>
        </p:spPr>
        <p:txBody>
          <a:bodyPr/>
          <a:lstStyle>
            <a:lvl1pPr>
              <a:defRPr sz="1050" baseline="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e-DE" dirty="0" smtClean="0"/>
              <a:t>Aktueller </a:t>
            </a:r>
            <a:r>
              <a:rPr lang="de-DE" dirty="0" err="1" smtClean="0"/>
              <a:t>Agendapunkt</a:t>
            </a:r>
            <a:endParaRPr lang="de-DE" dirty="0" smtClean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512611" y="296072"/>
            <a:ext cx="9447759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48495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561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7911" y="3009600"/>
            <a:ext cx="10811077" cy="277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87911" y="3826800"/>
            <a:ext cx="10700308" cy="252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0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Ort, Datum (DD. Monat YYYY)</a:t>
            </a:r>
          </a:p>
        </p:txBody>
      </p:sp>
      <p:cxnSp>
        <p:nvCxnSpPr>
          <p:cNvPr id="13" name="Gerade Verbindung 9"/>
          <p:cNvCxnSpPr>
            <a:cxnSpLocks noChangeShapeType="1"/>
          </p:cNvCxnSpPr>
          <p:nvPr userDrawn="1">
            <p:custDataLst>
              <p:tags r:id="rId1"/>
            </p:custDataLst>
          </p:nvPr>
        </p:nvCxnSpPr>
        <p:spPr bwMode="gray">
          <a:xfrm>
            <a:off x="687911" y="21431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4" name="Gerade Verbindung 10"/>
          <p:cNvCxnSpPr>
            <a:cxnSpLocks noChangeShapeType="1"/>
          </p:cNvCxnSpPr>
          <p:nvPr userDrawn="1">
            <p:custDataLst>
              <p:tags r:id="rId2"/>
            </p:custDataLst>
          </p:nvPr>
        </p:nvCxnSpPr>
        <p:spPr bwMode="gray">
          <a:xfrm>
            <a:off x="687911" y="47847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sp>
        <p:nvSpPr>
          <p:cNvPr id="16" name="Textplatzhalt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87911" y="4833437"/>
            <a:ext cx="10810631" cy="17843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lang="de-CH" sz="825" baseline="0" dirty="0"/>
            </a:lvl1pPr>
          </a:lstStyle>
          <a:p>
            <a:pPr lvl="0"/>
            <a:r>
              <a:rPr lang="de-CH" dirty="0" smtClean="0"/>
              <a:t>Autor</a:t>
            </a:r>
            <a:r>
              <a:rPr lang="de-CH" dirty="0"/>
              <a:t> </a:t>
            </a:r>
            <a:r>
              <a:rPr lang="de-CH" dirty="0" smtClean="0"/>
              <a:t>(Vorname Nachname)</a:t>
            </a:r>
          </a:p>
        </p:txBody>
      </p:sp>
    </p:spTree>
    <p:extLst>
      <p:ext uri="{BB962C8B-B14F-4D97-AF65-F5344CB8AC3E}">
        <p14:creationId xmlns:p14="http://schemas.microsoft.com/office/powerpoint/2010/main" val="25063902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60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7911" y="3009600"/>
            <a:ext cx="10811077" cy="277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87911" y="3826800"/>
            <a:ext cx="10700308" cy="252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0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Ort, Datum (DD. Monat YYYY)</a:t>
            </a:r>
          </a:p>
        </p:txBody>
      </p:sp>
      <p:cxnSp>
        <p:nvCxnSpPr>
          <p:cNvPr id="13" name="Gerade Verbindung 9"/>
          <p:cNvCxnSpPr>
            <a:cxnSpLocks noChangeShapeType="1"/>
          </p:cNvCxnSpPr>
          <p:nvPr userDrawn="1">
            <p:custDataLst>
              <p:tags r:id="rId1"/>
            </p:custDataLst>
          </p:nvPr>
        </p:nvCxnSpPr>
        <p:spPr bwMode="gray">
          <a:xfrm>
            <a:off x="687911" y="21431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4" name="Gerade Verbindung 10"/>
          <p:cNvCxnSpPr>
            <a:cxnSpLocks noChangeShapeType="1"/>
          </p:cNvCxnSpPr>
          <p:nvPr userDrawn="1">
            <p:custDataLst>
              <p:tags r:id="rId2"/>
            </p:custDataLst>
          </p:nvPr>
        </p:nvCxnSpPr>
        <p:spPr bwMode="gray">
          <a:xfrm>
            <a:off x="687911" y="47847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sp>
        <p:nvSpPr>
          <p:cNvPr id="16" name="Textplatzhalt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87911" y="4833437"/>
            <a:ext cx="10810631" cy="17843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lang="de-CH" sz="825" baseline="0" dirty="0"/>
            </a:lvl1pPr>
          </a:lstStyle>
          <a:p>
            <a:pPr lvl="0"/>
            <a:r>
              <a:rPr lang="de-CH" dirty="0" smtClean="0"/>
              <a:t>Autor</a:t>
            </a:r>
            <a:r>
              <a:rPr lang="de-CH" dirty="0"/>
              <a:t> </a:t>
            </a:r>
            <a:r>
              <a:rPr lang="de-CH" dirty="0" smtClean="0"/>
              <a:t>(Vorname Nachname)</a:t>
            </a:r>
          </a:p>
        </p:txBody>
      </p:sp>
    </p:spTree>
    <p:extLst>
      <p:ext uri="{BB962C8B-B14F-4D97-AF65-F5344CB8AC3E}">
        <p14:creationId xmlns:p14="http://schemas.microsoft.com/office/powerpoint/2010/main" val="6450757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60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7911" y="3009600"/>
            <a:ext cx="10811077" cy="277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87911" y="3826800"/>
            <a:ext cx="10700308" cy="252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0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Ort, Datum (DD. Monat YYYY)</a:t>
            </a:r>
          </a:p>
        </p:txBody>
      </p:sp>
      <p:cxnSp>
        <p:nvCxnSpPr>
          <p:cNvPr id="13" name="Gerade Verbindung 9"/>
          <p:cNvCxnSpPr>
            <a:cxnSpLocks noChangeShapeType="1"/>
          </p:cNvCxnSpPr>
          <p:nvPr userDrawn="1">
            <p:custDataLst>
              <p:tags r:id="rId1"/>
            </p:custDataLst>
          </p:nvPr>
        </p:nvCxnSpPr>
        <p:spPr bwMode="gray">
          <a:xfrm>
            <a:off x="687911" y="21431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4" name="Gerade Verbindung 10"/>
          <p:cNvCxnSpPr>
            <a:cxnSpLocks noChangeShapeType="1"/>
          </p:cNvCxnSpPr>
          <p:nvPr userDrawn="1">
            <p:custDataLst>
              <p:tags r:id="rId2"/>
            </p:custDataLst>
          </p:nvPr>
        </p:nvCxnSpPr>
        <p:spPr bwMode="gray">
          <a:xfrm>
            <a:off x="687911" y="47847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sp>
        <p:nvSpPr>
          <p:cNvPr id="16" name="Textplatzhalt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87911" y="4833437"/>
            <a:ext cx="10810631" cy="17843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lang="de-CH" sz="825" baseline="0" dirty="0"/>
            </a:lvl1pPr>
          </a:lstStyle>
          <a:p>
            <a:pPr lvl="0"/>
            <a:r>
              <a:rPr lang="de-CH" dirty="0" smtClean="0"/>
              <a:t>Autor</a:t>
            </a:r>
            <a:r>
              <a:rPr lang="de-CH" dirty="0"/>
              <a:t> </a:t>
            </a:r>
            <a:r>
              <a:rPr lang="de-CH" dirty="0" smtClean="0"/>
              <a:t>(Vorname Nachname)</a:t>
            </a:r>
          </a:p>
        </p:txBody>
      </p:sp>
    </p:spTree>
    <p:extLst>
      <p:ext uri="{BB962C8B-B14F-4D97-AF65-F5344CB8AC3E}">
        <p14:creationId xmlns:p14="http://schemas.microsoft.com/office/powerpoint/2010/main" val="14983039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60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7911" y="3009600"/>
            <a:ext cx="10811077" cy="2772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87911" y="3826800"/>
            <a:ext cx="10700308" cy="252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0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Ort, Datum (DD. Monat YYYY)</a:t>
            </a:r>
          </a:p>
        </p:txBody>
      </p:sp>
      <p:cxnSp>
        <p:nvCxnSpPr>
          <p:cNvPr id="13" name="Gerade Verbindung 9"/>
          <p:cNvCxnSpPr>
            <a:cxnSpLocks noChangeShapeType="1"/>
          </p:cNvCxnSpPr>
          <p:nvPr userDrawn="1">
            <p:custDataLst>
              <p:tags r:id="rId1"/>
            </p:custDataLst>
          </p:nvPr>
        </p:nvCxnSpPr>
        <p:spPr bwMode="gray">
          <a:xfrm>
            <a:off x="687911" y="21431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4" name="Gerade Verbindung 10"/>
          <p:cNvCxnSpPr>
            <a:cxnSpLocks noChangeShapeType="1"/>
          </p:cNvCxnSpPr>
          <p:nvPr userDrawn="1">
            <p:custDataLst>
              <p:tags r:id="rId2"/>
            </p:custDataLst>
          </p:nvPr>
        </p:nvCxnSpPr>
        <p:spPr bwMode="gray">
          <a:xfrm>
            <a:off x="687911" y="4784725"/>
            <a:ext cx="10811077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sp>
        <p:nvSpPr>
          <p:cNvPr id="16" name="Textplatzhalt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87911" y="4833437"/>
            <a:ext cx="10810631" cy="17843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lang="de-CH" sz="825" baseline="0" dirty="0"/>
            </a:lvl1pPr>
          </a:lstStyle>
          <a:p>
            <a:pPr lvl="0"/>
            <a:r>
              <a:rPr lang="de-CH" dirty="0" smtClean="0"/>
              <a:t>Autor</a:t>
            </a:r>
            <a:r>
              <a:rPr lang="de-CH" dirty="0"/>
              <a:t> </a:t>
            </a:r>
            <a:r>
              <a:rPr lang="de-CH" dirty="0" smtClean="0"/>
              <a:t>(Vorname Nachname)</a:t>
            </a:r>
          </a:p>
        </p:txBody>
      </p:sp>
    </p:spTree>
    <p:extLst>
      <p:ext uri="{BB962C8B-B14F-4D97-AF65-F5344CB8AC3E}">
        <p14:creationId xmlns:p14="http://schemas.microsoft.com/office/powerpoint/2010/main" val="2876503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60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1385" y="1484788"/>
            <a:ext cx="9361040" cy="2364483"/>
          </a:xfrm>
        </p:spPr>
        <p:txBody>
          <a:bodyPr anchor="t" anchorCtr="0">
            <a:noAutofit/>
          </a:bodyPr>
          <a:lstStyle>
            <a:lvl1pPr algn="l">
              <a:defRPr sz="3961" baseline="0">
                <a:solidFill>
                  <a:srgbClr val="6A0038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51385" y="6054796"/>
            <a:ext cx="9361040" cy="273812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914" cap="all" spc="92" baseline="0">
                <a:solidFill>
                  <a:srgbClr val="6A0038"/>
                </a:solidFill>
              </a:defRPr>
            </a:lvl1pPr>
            <a:lvl2pPr marL="278606" indent="0" algn="ctr">
              <a:buNone/>
              <a:defRPr sz="1219"/>
            </a:lvl2pPr>
            <a:lvl3pPr marL="557213" indent="0" algn="ctr">
              <a:buNone/>
              <a:defRPr sz="1097"/>
            </a:lvl3pPr>
            <a:lvl4pPr marL="835819" indent="0" algn="ctr">
              <a:buNone/>
              <a:defRPr sz="975"/>
            </a:lvl4pPr>
            <a:lvl5pPr marL="1114425" indent="0" algn="ctr">
              <a:buNone/>
              <a:defRPr sz="975"/>
            </a:lvl5pPr>
            <a:lvl6pPr marL="1393031" indent="0" algn="ctr">
              <a:buNone/>
              <a:defRPr sz="975"/>
            </a:lvl6pPr>
            <a:lvl7pPr marL="1671638" indent="0" algn="ctr">
              <a:buNone/>
              <a:defRPr sz="975"/>
            </a:lvl7pPr>
            <a:lvl8pPr marL="1950244" indent="0" algn="ctr">
              <a:buNone/>
              <a:defRPr sz="975"/>
            </a:lvl8pPr>
            <a:lvl9pPr marL="2228850" indent="0" algn="ctr">
              <a:buNone/>
              <a:defRPr sz="975"/>
            </a:lvl9pPr>
          </a:lstStyle>
          <a:p>
            <a:r>
              <a:rPr lang="de-CH" dirty="0" smtClean="0"/>
              <a:t>Anlassname Ort, Datum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88459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" y="4"/>
            <a:ext cx="12190643" cy="6858763"/>
          </a:xfrm>
          <a:prstGeom prst="rect">
            <a:avLst/>
          </a:prstGeom>
        </p:spPr>
      </p:pic>
      <p:sp>
        <p:nvSpPr>
          <p:cNvPr id="15" name="Bildplatzhalt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357" y="-1"/>
            <a:ext cx="12190644" cy="6858764"/>
          </a:xfrm>
        </p:spPr>
        <p:txBody>
          <a:bodyPr anchor="ctr"/>
          <a:lstStyle>
            <a:lvl1pPr algn="ctr">
              <a:defRPr sz="671" b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Neues Hintergrundbild</a:t>
            </a:r>
            <a:br>
              <a:rPr lang="de-CH" dirty="0" smtClean="0"/>
            </a:br>
            <a:r>
              <a:rPr lang="de-CH" dirty="0" smtClean="0"/>
              <a:t>durch Klicken hinzufügen.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34963" y="357808"/>
            <a:ext cx="11472863" cy="2279030"/>
          </a:xfrm>
          <a:solidFill>
            <a:schemeClr val="accent2"/>
          </a:solidFill>
        </p:spPr>
        <p:txBody>
          <a:bodyPr/>
          <a:lstStyle>
            <a:lvl1pPr>
              <a:defRPr sz="304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Hintergrund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6559" y="544961"/>
            <a:ext cx="9361040" cy="1382434"/>
          </a:xfrm>
        </p:spPr>
        <p:txBody>
          <a:bodyPr anchor="t" anchorCtr="0">
            <a:noAutofit/>
          </a:bodyPr>
          <a:lstStyle>
            <a:lvl1pPr algn="l">
              <a:defRPr sz="2742" baseline="0">
                <a:solidFill>
                  <a:srgbClr val="6A0038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6991" y="2171272"/>
            <a:ext cx="9361040" cy="273812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914" cap="all" spc="92" baseline="0">
                <a:solidFill>
                  <a:srgbClr val="6A0038"/>
                </a:solidFill>
              </a:defRPr>
            </a:lvl1pPr>
            <a:lvl2pPr marL="278606" indent="0" algn="ctr">
              <a:buNone/>
              <a:defRPr sz="1219"/>
            </a:lvl2pPr>
            <a:lvl3pPr marL="557213" indent="0" algn="ctr">
              <a:buNone/>
              <a:defRPr sz="1097"/>
            </a:lvl3pPr>
            <a:lvl4pPr marL="835819" indent="0" algn="ctr">
              <a:buNone/>
              <a:defRPr sz="975"/>
            </a:lvl4pPr>
            <a:lvl5pPr marL="1114425" indent="0" algn="ctr">
              <a:buNone/>
              <a:defRPr sz="975"/>
            </a:lvl5pPr>
            <a:lvl6pPr marL="1393031" indent="0" algn="ctr">
              <a:buNone/>
              <a:defRPr sz="975"/>
            </a:lvl6pPr>
            <a:lvl7pPr marL="1671638" indent="0" algn="ctr">
              <a:buNone/>
              <a:defRPr sz="975"/>
            </a:lvl7pPr>
            <a:lvl8pPr marL="1950244" indent="0" algn="ctr">
              <a:buNone/>
              <a:defRPr sz="975"/>
            </a:lvl8pPr>
            <a:lvl9pPr marL="2228850" indent="0" algn="ctr">
              <a:buNone/>
              <a:defRPr sz="975"/>
            </a:lvl9pPr>
          </a:lstStyle>
          <a:p>
            <a:r>
              <a:rPr lang="de-CH" dirty="0" smtClean="0"/>
              <a:t>Ortschaft, Datum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35606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2" b="669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5" name="Bildplatzhalt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356" y="-1"/>
            <a:ext cx="12190645" cy="6858764"/>
          </a:xfrm>
        </p:spPr>
        <p:txBody>
          <a:bodyPr anchor="ctr"/>
          <a:lstStyle>
            <a:lvl1pPr algn="ctr">
              <a:defRPr sz="671" b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Neues Hintergrundbild</a:t>
            </a:r>
            <a:br>
              <a:rPr lang="de-CH" dirty="0" smtClean="0"/>
            </a:br>
            <a:r>
              <a:rPr lang="de-CH" dirty="0" smtClean="0"/>
              <a:t>durch Klicken hinzufügen.</a:t>
            </a:r>
            <a:endParaRPr lang="de-CH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24909" y="4246314"/>
            <a:ext cx="11482919" cy="2279030"/>
          </a:xfrm>
          <a:solidFill>
            <a:schemeClr val="accent2"/>
          </a:solidFill>
        </p:spPr>
        <p:txBody>
          <a:bodyPr/>
          <a:lstStyle>
            <a:lvl1pPr>
              <a:defRPr sz="304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Hintergrund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6559" y="4433393"/>
            <a:ext cx="9361040" cy="1382434"/>
          </a:xfrm>
        </p:spPr>
        <p:txBody>
          <a:bodyPr anchor="t" anchorCtr="0">
            <a:noAutofit/>
          </a:bodyPr>
          <a:lstStyle>
            <a:lvl1pPr algn="l">
              <a:defRPr sz="2742" baseline="0">
                <a:solidFill>
                  <a:srgbClr val="6A0038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6991" y="6059704"/>
            <a:ext cx="9361040" cy="273812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914" cap="all" spc="92" baseline="0">
                <a:solidFill>
                  <a:srgbClr val="6A0038"/>
                </a:solidFill>
              </a:defRPr>
            </a:lvl1pPr>
            <a:lvl2pPr marL="278606" indent="0" algn="ctr">
              <a:buNone/>
              <a:defRPr sz="1219"/>
            </a:lvl2pPr>
            <a:lvl3pPr marL="557213" indent="0" algn="ctr">
              <a:buNone/>
              <a:defRPr sz="1097"/>
            </a:lvl3pPr>
            <a:lvl4pPr marL="835819" indent="0" algn="ctr">
              <a:buNone/>
              <a:defRPr sz="975"/>
            </a:lvl4pPr>
            <a:lvl5pPr marL="1114425" indent="0" algn="ctr">
              <a:buNone/>
              <a:defRPr sz="975"/>
            </a:lvl5pPr>
            <a:lvl6pPr marL="1393031" indent="0" algn="ctr">
              <a:buNone/>
              <a:defRPr sz="975"/>
            </a:lvl6pPr>
            <a:lvl7pPr marL="1671638" indent="0" algn="ctr">
              <a:buNone/>
              <a:defRPr sz="975"/>
            </a:lvl7pPr>
            <a:lvl8pPr marL="1950244" indent="0" algn="ctr">
              <a:buNone/>
              <a:defRPr sz="975"/>
            </a:lvl8pPr>
            <a:lvl9pPr marL="2228850" indent="0" algn="ctr">
              <a:buNone/>
              <a:defRPr sz="975"/>
            </a:lvl9pPr>
          </a:lstStyle>
          <a:p>
            <a:r>
              <a:rPr lang="de-CH" dirty="0" smtClean="0"/>
              <a:t>Ortschaft, Datum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73574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el-Trenn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1385" y="2420888"/>
            <a:ext cx="9361040" cy="2160240"/>
          </a:xfrm>
        </p:spPr>
        <p:txBody>
          <a:bodyPr anchor="ctr" anchorCtr="0">
            <a:noAutofit/>
          </a:bodyPr>
          <a:lstStyle>
            <a:lvl1pPr algn="l">
              <a:defRPr sz="2742" baseline="0">
                <a:solidFill>
                  <a:srgbClr val="6A0038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063486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69" userDrawn="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">
    <p:bg>
      <p:bgPr>
        <a:solidFill>
          <a:srgbClr val="6A00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51385" y="2420888"/>
            <a:ext cx="9361040" cy="2160240"/>
          </a:xfrm>
        </p:spPr>
        <p:txBody>
          <a:bodyPr anchor="ctr" anchorCtr="0">
            <a:noAutofit/>
          </a:bodyPr>
          <a:lstStyle>
            <a:lvl1pPr algn="l">
              <a:defRPr sz="2742" baseline="0">
                <a:solidFill>
                  <a:schemeClr val="bg1"/>
                </a:solidFill>
              </a:defRPr>
            </a:lvl1pPr>
          </a:lstStyle>
          <a:p>
            <a:r>
              <a:rPr lang="de-CH" dirty="0" smtClean="0"/>
              <a:t>Hier kann ein Zitat oder eine besonders wichtige Aussage stehen.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49033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Projektmanagement</a:t>
            </a:r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362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5683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03513" y="1628800"/>
            <a:ext cx="10096649" cy="482453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Projektmanagement</a:t>
            </a:r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104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ganz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1735" y="587536"/>
            <a:ext cx="10106091" cy="930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0865" y="1628800"/>
            <a:ext cx="11249297" cy="482453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Projektmanagement</a:t>
            </a:r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524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03390" y="1628804"/>
            <a:ext cx="4968676" cy="45481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816081" y="1628804"/>
            <a:ext cx="4984080" cy="45481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Projektmanagement</a:t>
            </a:r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31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 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Projektmanagement</a:t>
            </a:r>
            <a:endParaRPr lang="de-CH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771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8250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18903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51385" y="2420888"/>
            <a:ext cx="9361040" cy="2160240"/>
          </a:xfrm>
        </p:spPr>
        <p:txBody>
          <a:bodyPr anchor="ctr" anchorCtr="0">
            <a:noAutofit/>
          </a:bodyPr>
          <a:lstStyle>
            <a:lvl1pPr algn="l">
              <a:defRPr sz="2742" baseline="0">
                <a:solidFill>
                  <a:srgbClr val="6A0038"/>
                </a:solidFill>
              </a:defRPr>
            </a:lvl1pPr>
          </a:lstStyle>
          <a:p>
            <a:r>
              <a:rPr lang="de-DE" dirty="0" smtClean="0"/>
              <a:t>Abschlusstext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1385" y="5229201"/>
            <a:ext cx="5544617" cy="864096"/>
          </a:xfrm>
        </p:spPr>
        <p:txBody>
          <a:bodyPr anchor="b" anchorCtr="0">
            <a:normAutofit/>
          </a:bodyPr>
          <a:lstStyle>
            <a:lvl1pPr>
              <a:lnSpc>
                <a:spcPct val="110000"/>
              </a:lnSpc>
              <a:defRPr sz="854"/>
            </a:lvl1pPr>
          </a:lstStyle>
          <a:p>
            <a:pPr lvl="0"/>
            <a:r>
              <a:rPr lang="de-DE" dirty="0" smtClean="0"/>
              <a:t>Vorname Name</a:t>
            </a:r>
            <a:br>
              <a:rPr lang="de-DE" dirty="0" smtClean="0"/>
            </a:br>
            <a:r>
              <a:rPr lang="de-DE" dirty="0" smtClean="0"/>
              <a:t>Telefon und Kontaktangaben</a:t>
            </a:r>
          </a:p>
        </p:txBody>
      </p:sp>
      <p:sp>
        <p:nvSpPr>
          <p:cNvPr id="6" name="Rechteck 5"/>
          <p:cNvSpPr/>
          <p:nvPr/>
        </p:nvSpPr>
        <p:spPr>
          <a:xfrm>
            <a:off x="551386" y="6013985"/>
            <a:ext cx="811441" cy="2237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54" b="1" dirty="0" smtClean="0">
                <a:solidFill>
                  <a:prstClr val="black"/>
                </a:solidFill>
              </a:rPr>
              <a:t>www.xxx.ch</a:t>
            </a:r>
            <a:endParaRPr lang="de-CH" sz="854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604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/>
          </p:cNvGraphicFramePr>
          <p:nvPr userDrawn="1">
            <p:custDataLst>
              <p:tags r:id="rId2"/>
            </p:custDataLst>
            <p:extLst/>
          </p:nvPr>
        </p:nvGraphicFramePr>
        <p:xfrm>
          <a:off x="1957" y="1591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0" name="think-cell Slide" r:id="rId5" imgW="245" imgH="244" progId="TCLayout.ActiveDocument.1">
                  <p:embed/>
                </p:oleObj>
              </mc:Choice>
              <mc:Fallback>
                <p:oleObj name="think-cell Slide" r:id="rId5" imgW="245" imgH="2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7" y="1591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512613" y="2626218"/>
            <a:ext cx="11397297" cy="1605568"/>
          </a:xfrm>
        </p:spPr>
        <p:txBody>
          <a:bodyPr vert="horz" wrap="square" anchor="ctr" anchorCtr="0">
            <a:spAutoFit/>
          </a:bodyPr>
          <a:lstStyle>
            <a:lvl1pPr>
              <a:spcBef>
                <a:spcPts val="1296"/>
              </a:spcBef>
              <a:defRPr sz="1350"/>
            </a:lvl1pPr>
            <a:lvl2pPr>
              <a:spcBef>
                <a:spcPts val="1296"/>
              </a:spcBef>
              <a:buClrTx/>
              <a:defRPr sz="1350" b="1"/>
            </a:lvl2pPr>
            <a:lvl3pPr marL="70200" indent="-128588">
              <a:spcBef>
                <a:spcPts val="1296"/>
              </a:spcBef>
              <a:buClrTx/>
              <a:buFont typeface="Wingdings" charset="2"/>
              <a:buChar char="§"/>
              <a:defRPr sz="1350"/>
            </a:lvl3pPr>
            <a:lvl4pPr marL="275400" indent="-128588">
              <a:spcBef>
                <a:spcPts val="450"/>
              </a:spcBef>
              <a:buClrTx/>
              <a:buFont typeface="Arial"/>
              <a:buChar char="•"/>
              <a:defRPr sz="1350"/>
            </a:lvl4pPr>
            <a:lvl5pPr marL="429300" indent="-128588">
              <a:spcBef>
                <a:spcPts val="0"/>
              </a:spcBef>
              <a:buClrTx/>
              <a:buFont typeface="Symbol" charset="2"/>
              <a:buChar char="-"/>
              <a:defRPr sz="135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512611" y="296072"/>
            <a:ext cx="9447759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5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6743701" y="260647"/>
            <a:ext cx="3168651" cy="216026"/>
          </a:xfrm>
        </p:spPr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Projektmanagement</a:t>
            </a:r>
            <a:endParaRPr lang="de-CH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14362" y="260647"/>
            <a:ext cx="585801" cy="21602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10" b="1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826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12611" y="1104866"/>
            <a:ext cx="9447759" cy="2159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err="1" smtClean="0"/>
              <a:t>Subtitle</a:t>
            </a:r>
            <a:r>
              <a:rPr lang="de-CH" dirty="0" smtClean="0"/>
              <a:t> / Masseinheiten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6"/>
          </p:nvPr>
        </p:nvSpPr>
        <p:spPr>
          <a:xfrm>
            <a:off x="512611" y="1412876"/>
            <a:ext cx="11398036" cy="4608412"/>
          </a:xfrm>
        </p:spPr>
        <p:txBody>
          <a:bodyPr vert="horz">
            <a:no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12611" y="70024"/>
            <a:ext cx="9447759" cy="215444"/>
          </a:xfrm>
        </p:spPr>
        <p:txBody>
          <a:bodyPr/>
          <a:lstStyle>
            <a:lvl1pPr>
              <a:defRPr sz="1050" baseline="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e-DE" dirty="0" smtClean="0"/>
              <a:t>Aktueller </a:t>
            </a:r>
            <a:r>
              <a:rPr lang="de-DE" dirty="0" err="1" smtClean="0"/>
              <a:t>Agendapunkt</a:t>
            </a:r>
            <a:endParaRPr lang="de-DE" dirty="0" smtClean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12612" y="6624640"/>
            <a:ext cx="10989529" cy="153888"/>
          </a:xfrm>
        </p:spPr>
        <p:txBody>
          <a:bodyPr anchor="ctr" anchorCtr="0">
            <a:noAutofit/>
          </a:bodyPr>
          <a:lstStyle>
            <a:lvl1pPr defTabSz="270000">
              <a:spcBef>
                <a:spcPts val="0"/>
              </a:spcBef>
              <a:defRPr sz="750" baseline="0"/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de-DE" dirty="0" smtClean="0"/>
              <a:t>Quelle: Quellenangabe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12612" y="6464730"/>
            <a:ext cx="10989529" cy="153888"/>
          </a:xfrm>
        </p:spPr>
        <p:txBody>
          <a:bodyPr anchor="b" anchorCtr="0">
            <a:noAutofit/>
          </a:bodyPr>
          <a:lstStyle>
            <a:lvl1pPr defTabSz="270000">
              <a:spcBef>
                <a:spcPts val="0"/>
              </a:spcBef>
              <a:defRPr sz="750" baseline="0"/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de-DE" dirty="0" smtClean="0"/>
              <a:t>* </a:t>
            </a:r>
            <a:r>
              <a:rPr lang="de-DE" dirty="0" err="1" smtClean="0"/>
              <a:t>Fussnote</a:t>
            </a:r>
            <a:r>
              <a:rPr lang="de-DE" dirty="0" smtClean="0"/>
              <a:t>: </a:t>
            </a:r>
            <a:r>
              <a:rPr lang="de-DE" dirty="0" err="1" smtClean="0"/>
              <a:t>Fussnote</a:t>
            </a:r>
            <a:endParaRPr lang="de-DE" dirty="0" smtClean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512611" y="296072"/>
            <a:ext cx="9447759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11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6743701" y="260647"/>
            <a:ext cx="3168651" cy="216026"/>
          </a:xfrm>
        </p:spPr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Projektmanagement</a:t>
            </a:r>
            <a:endParaRPr lang="de-CH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14362" y="260647"/>
            <a:ext cx="585801" cy="21602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10" b="1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000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12611" y="1104866"/>
            <a:ext cx="9447759" cy="2159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err="1" smtClean="0"/>
              <a:t>Subtitle</a:t>
            </a:r>
            <a:r>
              <a:rPr lang="de-CH" dirty="0" smtClean="0"/>
              <a:t> / Masseinheiten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12611" y="70024"/>
            <a:ext cx="9447759" cy="215444"/>
          </a:xfrm>
        </p:spPr>
        <p:txBody>
          <a:bodyPr/>
          <a:lstStyle>
            <a:lvl1pPr>
              <a:defRPr sz="1050" baseline="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e-DE" dirty="0" smtClean="0"/>
              <a:t>Aktueller </a:t>
            </a:r>
            <a:r>
              <a:rPr lang="de-DE" dirty="0" err="1" smtClean="0"/>
              <a:t>Agendapunkt</a:t>
            </a:r>
            <a:endParaRPr lang="de-DE" dirty="0" smtClean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512611" y="296072"/>
            <a:ext cx="9447759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12612" y="6624640"/>
            <a:ext cx="10989529" cy="153888"/>
          </a:xfrm>
        </p:spPr>
        <p:txBody>
          <a:bodyPr anchor="ctr" anchorCtr="0">
            <a:noAutofit/>
          </a:bodyPr>
          <a:lstStyle>
            <a:lvl1pPr defTabSz="270000">
              <a:spcBef>
                <a:spcPts val="0"/>
              </a:spcBef>
              <a:defRPr sz="750" baseline="0"/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de-DE" dirty="0" smtClean="0"/>
              <a:t>Quelle: Quellenangabe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12612" y="6464730"/>
            <a:ext cx="10989529" cy="153888"/>
          </a:xfrm>
        </p:spPr>
        <p:txBody>
          <a:bodyPr anchor="b" anchorCtr="0">
            <a:noAutofit/>
          </a:bodyPr>
          <a:lstStyle>
            <a:lvl1pPr defTabSz="270000">
              <a:spcBef>
                <a:spcPts val="0"/>
              </a:spcBef>
              <a:defRPr sz="750" baseline="0"/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de-DE" dirty="0" smtClean="0"/>
              <a:t>* </a:t>
            </a:r>
            <a:r>
              <a:rPr lang="de-DE" dirty="0" err="1" smtClean="0"/>
              <a:t>Fussnote</a:t>
            </a:r>
            <a:r>
              <a:rPr lang="de-DE" dirty="0" smtClean="0"/>
              <a:t>: </a:t>
            </a:r>
            <a:r>
              <a:rPr lang="de-DE" dirty="0" err="1" smtClean="0"/>
              <a:t>Fussnote</a:t>
            </a:r>
            <a:endParaRPr lang="de-DE" dirty="0" smtClean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6743701" y="260647"/>
            <a:ext cx="3168651" cy="216026"/>
          </a:xfrm>
        </p:spPr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Projektmanagement</a:t>
            </a:r>
            <a:endParaRPr lang="de-CH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14362" y="260647"/>
            <a:ext cx="585801" cy="21602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10" b="1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86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1201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" y="0"/>
          <a:ext cx="19538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4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95385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Rectangle 7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512611" y="296072"/>
            <a:ext cx="9447759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grpSp>
        <p:nvGrpSpPr>
          <p:cNvPr id="89" name="Gruppieren 88"/>
          <p:cNvGrpSpPr/>
          <p:nvPr userDrawn="1"/>
        </p:nvGrpSpPr>
        <p:grpSpPr>
          <a:xfrm>
            <a:off x="512609" y="1155572"/>
            <a:ext cx="10989531" cy="5369772"/>
            <a:chOff x="1314201" y="1155572"/>
            <a:chExt cx="7067986" cy="4993955"/>
          </a:xfrm>
        </p:grpSpPr>
        <p:sp>
          <p:nvSpPr>
            <p:cNvPr id="90" name="Titel 1"/>
            <p:cNvSpPr txBox="1">
              <a:spLocks/>
            </p:cNvSpPr>
            <p:nvPr/>
          </p:nvSpPr>
          <p:spPr>
            <a:xfrm>
              <a:off x="1314203" y="1155582"/>
              <a:ext cx="1367997" cy="3305554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accent3"/>
              </a:solidFill>
            </a:ln>
          </p:spPr>
          <p:txBody>
            <a:bodyPr vert="horz" lIns="91440" tIns="108000" rIns="91440" bIns="45720" rtlCol="0" anchor="t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sz="900" b="1" dirty="0" smtClean="0">
                  <a:solidFill>
                    <a:srgbClr val="E30045"/>
                  </a:solidFill>
                  <a:latin typeface="Arial"/>
                  <a:cs typeface="Arial"/>
                </a:rPr>
                <a:t>Key </a:t>
              </a:r>
              <a:r>
                <a:rPr lang="de-DE" sz="900" b="1" dirty="0" err="1" smtClean="0">
                  <a:solidFill>
                    <a:srgbClr val="E30045"/>
                  </a:solidFill>
                  <a:latin typeface="Arial"/>
                  <a:cs typeface="Arial"/>
                </a:rPr>
                <a:t>partners</a:t>
              </a:r>
              <a:endParaRPr lang="de-DE" sz="900" b="1" dirty="0" smtClean="0">
                <a:solidFill>
                  <a:srgbClr val="E30045"/>
                </a:solidFill>
                <a:latin typeface="Arial"/>
                <a:cs typeface="Arial"/>
              </a:endParaRPr>
            </a:p>
            <a:p>
              <a:endParaRPr lang="de-DE" sz="900" dirty="0" smtClean="0">
                <a:solidFill>
                  <a:srgbClr val="E30045"/>
                </a:solidFill>
                <a:latin typeface="Arial"/>
                <a:cs typeface="Arial"/>
              </a:endParaRPr>
            </a:p>
            <a:p>
              <a:endParaRPr lang="de-DE" sz="750" dirty="0">
                <a:solidFill>
                  <a:srgbClr val="E30045"/>
                </a:solidFill>
                <a:latin typeface="Arial"/>
                <a:cs typeface="Arial"/>
              </a:endParaRPr>
            </a:p>
            <a:p>
              <a:pPr marL="69056" indent="-69056" algn="l">
                <a:buFont typeface="Wingdings" panose="05000000000000000000" pitchFamily="2" charset="2"/>
                <a:buChar char="§"/>
              </a:pPr>
              <a:r>
                <a:rPr lang="de-DE" sz="750" dirty="0" smtClean="0">
                  <a:solidFill>
                    <a:srgbClr val="E30045"/>
                  </a:solidFill>
                  <a:latin typeface="Arial"/>
                  <a:cs typeface="Arial"/>
                </a:rPr>
                <a:t>Text</a:t>
              </a:r>
              <a:endParaRPr lang="de-DE" sz="750" dirty="0">
                <a:solidFill>
                  <a:srgbClr val="E30045"/>
                </a:solidFill>
                <a:latin typeface="Arial"/>
                <a:cs typeface="Arial"/>
              </a:endParaRPr>
            </a:p>
          </p:txBody>
        </p:sp>
        <p:sp>
          <p:nvSpPr>
            <p:cNvPr id="91" name="Titel 1"/>
            <p:cNvSpPr txBox="1">
              <a:spLocks/>
            </p:cNvSpPr>
            <p:nvPr/>
          </p:nvSpPr>
          <p:spPr>
            <a:xfrm>
              <a:off x="2739199" y="1155582"/>
              <a:ext cx="1367997" cy="161999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accent3"/>
              </a:solidFill>
            </a:ln>
          </p:spPr>
          <p:txBody>
            <a:bodyPr vert="horz" lIns="91440" tIns="108000" rIns="91440" bIns="45720" rtlCol="0" anchor="t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685800">
                <a:spcBef>
                  <a:spcPts val="0"/>
                </a:spcBef>
              </a:pPr>
              <a:r>
                <a:rPr lang="de-DE" sz="900" b="1" dirty="0">
                  <a:solidFill>
                    <a:srgbClr val="7F7F7F"/>
                  </a:solidFill>
                  <a:cs typeface="Arial"/>
                </a:rPr>
                <a:t>Key </a:t>
              </a:r>
              <a:r>
                <a:rPr lang="de-DE" sz="900" b="1" dirty="0" err="1" smtClean="0">
                  <a:solidFill>
                    <a:srgbClr val="7F7F7F"/>
                  </a:solidFill>
                  <a:cs typeface="Arial"/>
                </a:rPr>
                <a:t>activities</a:t>
              </a:r>
              <a:endParaRPr lang="de-DE" sz="900" b="1" dirty="0" smtClean="0">
                <a:solidFill>
                  <a:srgbClr val="7F7F7F"/>
                </a:solidFill>
                <a:cs typeface="Arial"/>
              </a:endParaRPr>
            </a:p>
            <a:p>
              <a:pPr defTabSz="685800">
                <a:spcBef>
                  <a:spcPts val="0"/>
                </a:spcBef>
              </a:pPr>
              <a:endParaRPr lang="de-DE" sz="900" b="1" dirty="0">
                <a:solidFill>
                  <a:srgbClr val="7F7F7F"/>
                </a:solidFill>
                <a:cs typeface="Arial"/>
              </a:endParaRPr>
            </a:p>
            <a:p>
              <a:pPr defTabSz="685800">
                <a:spcBef>
                  <a:spcPts val="0"/>
                </a:spcBef>
              </a:pPr>
              <a:endParaRPr lang="de-DE" sz="750" dirty="0">
                <a:solidFill>
                  <a:srgbClr val="7F7F7F"/>
                </a:solidFill>
                <a:cs typeface="Arial"/>
              </a:endParaRPr>
            </a:p>
            <a:p>
              <a:pPr marL="69056" indent="-69056" algn="l" defTabSz="685800">
                <a:spcBef>
                  <a:spcPts val="0"/>
                </a:spcBef>
                <a:buFont typeface="Wingdings" panose="05000000000000000000" pitchFamily="2" charset="2"/>
                <a:buChar char="§"/>
              </a:pPr>
              <a:r>
                <a:rPr lang="de-DE" sz="750" dirty="0" smtClean="0">
                  <a:solidFill>
                    <a:srgbClr val="7F7F7F"/>
                  </a:solidFill>
                  <a:cs typeface="Arial"/>
                </a:rPr>
                <a:t>Text</a:t>
              </a:r>
              <a:endParaRPr lang="de-DE" sz="750" dirty="0">
                <a:solidFill>
                  <a:srgbClr val="7F7F7F"/>
                </a:solidFill>
                <a:cs typeface="Arial"/>
              </a:endParaRPr>
            </a:p>
          </p:txBody>
        </p:sp>
        <p:sp>
          <p:nvSpPr>
            <p:cNvPr id="92" name="Titel 1"/>
            <p:cNvSpPr txBox="1">
              <a:spLocks/>
            </p:cNvSpPr>
            <p:nvPr/>
          </p:nvSpPr>
          <p:spPr>
            <a:xfrm>
              <a:off x="2739199" y="2841136"/>
              <a:ext cx="1367997" cy="161999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accent3"/>
              </a:solidFill>
            </a:ln>
          </p:spPr>
          <p:txBody>
            <a:bodyPr vert="horz" lIns="91440" tIns="108000" rIns="91440" bIns="45720" rtlCol="0" anchor="t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685800">
                <a:spcBef>
                  <a:spcPts val="0"/>
                </a:spcBef>
              </a:pPr>
              <a:r>
                <a:rPr lang="de-DE" sz="900" b="1" dirty="0" smtClean="0">
                  <a:solidFill>
                    <a:srgbClr val="7F7F7F"/>
                  </a:solidFill>
                  <a:cs typeface="Arial"/>
                </a:rPr>
                <a:t>    Key </a:t>
              </a:r>
              <a:r>
                <a:rPr lang="de-DE" sz="900" b="1" dirty="0" err="1" smtClean="0">
                  <a:solidFill>
                    <a:srgbClr val="7F7F7F"/>
                  </a:solidFill>
                  <a:cs typeface="Arial"/>
                </a:rPr>
                <a:t>resources</a:t>
              </a:r>
              <a:endParaRPr lang="de-DE" sz="900" b="1" dirty="0">
                <a:solidFill>
                  <a:srgbClr val="7F7F7F"/>
                </a:solidFill>
                <a:cs typeface="Arial"/>
              </a:endParaRPr>
            </a:p>
            <a:p>
              <a:pPr algn="l" defTabSz="685800">
                <a:spcBef>
                  <a:spcPts val="0"/>
                </a:spcBef>
              </a:pPr>
              <a:endParaRPr lang="de-DE" sz="900" dirty="0">
                <a:solidFill>
                  <a:srgbClr val="7F7F7F"/>
                </a:solidFill>
                <a:cs typeface="Arial"/>
              </a:endParaRPr>
            </a:p>
            <a:p>
              <a:pPr algn="l" defTabSz="685800">
                <a:spcBef>
                  <a:spcPts val="0"/>
                </a:spcBef>
              </a:pPr>
              <a:endParaRPr lang="de-DE" sz="750" dirty="0">
                <a:solidFill>
                  <a:srgbClr val="7F7F7F"/>
                </a:solidFill>
                <a:cs typeface="Arial"/>
              </a:endParaRPr>
            </a:p>
            <a:p>
              <a:pPr marL="69056" indent="-69056" algn="l" defTabSz="685800">
                <a:spcBef>
                  <a:spcPts val="0"/>
                </a:spcBef>
                <a:buFont typeface="Wingdings" panose="05000000000000000000" pitchFamily="2" charset="2"/>
                <a:buChar char="§"/>
              </a:pPr>
              <a:r>
                <a:rPr lang="de-DE" sz="750" dirty="0" smtClean="0">
                  <a:solidFill>
                    <a:srgbClr val="7F7F7F"/>
                  </a:solidFill>
                  <a:cs typeface="Arial"/>
                </a:rPr>
                <a:t>Text</a:t>
              </a:r>
              <a:endParaRPr lang="de-DE" sz="750" dirty="0">
                <a:solidFill>
                  <a:srgbClr val="7F7F7F"/>
                </a:solidFill>
                <a:cs typeface="Arial"/>
              </a:endParaRPr>
            </a:p>
          </p:txBody>
        </p:sp>
        <p:sp>
          <p:nvSpPr>
            <p:cNvPr id="139" name="Titel 1"/>
            <p:cNvSpPr txBox="1">
              <a:spLocks/>
            </p:cNvSpPr>
            <p:nvPr/>
          </p:nvSpPr>
          <p:spPr>
            <a:xfrm>
              <a:off x="4164196" y="1155572"/>
              <a:ext cx="1367997" cy="3305554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accent3"/>
              </a:solidFill>
            </a:ln>
          </p:spPr>
          <p:txBody>
            <a:bodyPr vert="horz" lIns="91440" tIns="108000" rIns="91440" bIns="45720" rtlCol="0" anchor="t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685800">
                <a:spcBef>
                  <a:spcPts val="0"/>
                </a:spcBef>
              </a:pPr>
              <a:r>
                <a:rPr lang="de-DE" sz="900" b="1" dirty="0" smtClean="0">
                  <a:solidFill>
                    <a:srgbClr val="7F7F7F"/>
                  </a:solidFill>
                  <a:cs typeface="Arial"/>
                </a:rPr>
                <a:t>Value </a:t>
              </a:r>
            </a:p>
            <a:p>
              <a:pPr defTabSz="685800">
                <a:spcBef>
                  <a:spcPts val="0"/>
                </a:spcBef>
              </a:pPr>
              <a:r>
                <a:rPr lang="de-DE" sz="900" b="1" dirty="0" smtClean="0">
                  <a:solidFill>
                    <a:srgbClr val="7F7F7F"/>
                  </a:solidFill>
                  <a:cs typeface="Arial"/>
                </a:rPr>
                <a:t>Proposition</a:t>
              </a:r>
            </a:p>
            <a:p>
              <a:pPr defTabSz="685800">
                <a:spcBef>
                  <a:spcPts val="0"/>
                </a:spcBef>
              </a:pPr>
              <a:endParaRPr lang="de-DE" sz="750" dirty="0">
                <a:solidFill>
                  <a:srgbClr val="7F7F7F"/>
                </a:solidFill>
                <a:cs typeface="Arial"/>
              </a:endParaRPr>
            </a:p>
            <a:p>
              <a:pPr marL="69056" indent="-69056" algn="l" defTabSz="685800">
                <a:spcBef>
                  <a:spcPts val="0"/>
                </a:spcBef>
                <a:buFont typeface="Wingdings" panose="05000000000000000000" pitchFamily="2" charset="2"/>
                <a:buChar char="§"/>
              </a:pPr>
              <a:r>
                <a:rPr lang="de-DE" sz="750" dirty="0" smtClean="0">
                  <a:solidFill>
                    <a:srgbClr val="7F7F7F"/>
                  </a:solidFill>
                  <a:cs typeface="Arial"/>
                </a:rPr>
                <a:t>Text</a:t>
              </a:r>
              <a:endParaRPr lang="de-DE" sz="750" dirty="0">
                <a:solidFill>
                  <a:srgbClr val="7F7F7F"/>
                </a:solidFill>
                <a:cs typeface="Arial"/>
              </a:endParaRPr>
            </a:p>
          </p:txBody>
        </p:sp>
        <p:sp>
          <p:nvSpPr>
            <p:cNvPr id="143" name="Titel 1"/>
            <p:cNvSpPr txBox="1">
              <a:spLocks/>
            </p:cNvSpPr>
            <p:nvPr/>
          </p:nvSpPr>
          <p:spPr>
            <a:xfrm>
              <a:off x="5589193" y="1155601"/>
              <a:ext cx="1367997" cy="161999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accent3"/>
              </a:solidFill>
            </a:ln>
          </p:spPr>
          <p:txBody>
            <a:bodyPr vert="horz" lIns="91440" tIns="108000" rIns="91440" bIns="45720" rtlCol="0" anchor="t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685800">
                <a:spcBef>
                  <a:spcPts val="0"/>
                </a:spcBef>
              </a:pPr>
              <a:r>
                <a:rPr lang="de-DE" sz="900" b="1" dirty="0" err="1" smtClean="0">
                  <a:solidFill>
                    <a:srgbClr val="7F7F7F"/>
                  </a:solidFill>
                  <a:cs typeface="Arial"/>
                </a:rPr>
                <a:t>Costumer</a:t>
              </a:r>
              <a:r>
                <a:rPr lang="de-DE" sz="900" b="1" dirty="0" smtClean="0">
                  <a:solidFill>
                    <a:srgbClr val="7F7F7F"/>
                  </a:solidFill>
                  <a:cs typeface="Arial"/>
                </a:rPr>
                <a:t> </a:t>
              </a:r>
              <a:r>
                <a:rPr lang="de-DE" sz="900" b="1" dirty="0" err="1" smtClean="0">
                  <a:solidFill>
                    <a:srgbClr val="7F7F7F"/>
                  </a:solidFill>
                  <a:cs typeface="Arial"/>
                </a:rPr>
                <a:t>relationships</a:t>
              </a:r>
              <a:endParaRPr lang="de-DE" sz="600" dirty="0">
                <a:solidFill>
                  <a:srgbClr val="7F7F7F"/>
                </a:solidFill>
                <a:cs typeface="Arial"/>
              </a:endParaRPr>
            </a:p>
            <a:p>
              <a:pPr algn="l" defTabSz="685800">
                <a:spcBef>
                  <a:spcPts val="0"/>
                </a:spcBef>
              </a:pPr>
              <a:endParaRPr lang="de-DE" sz="750" dirty="0">
                <a:solidFill>
                  <a:srgbClr val="7F7F7F"/>
                </a:solidFill>
                <a:cs typeface="Arial"/>
              </a:endParaRPr>
            </a:p>
            <a:p>
              <a:pPr marL="69056" indent="-69056" algn="l" defTabSz="685800">
                <a:spcBef>
                  <a:spcPts val="0"/>
                </a:spcBef>
                <a:buFont typeface="Wingdings" panose="05000000000000000000" pitchFamily="2" charset="2"/>
                <a:buChar char="§"/>
              </a:pPr>
              <a:r>
                <a:rPr lang="de-DE" sz="750" dirty="0" smtClean="0">
                  <a:solidFill>
                    <a:srgbClr val="7F7F7F"/>
                  </a:solidFill>
                  <a:cs typeface="Arial"/>
                </a:rPr>
                <a:t>Text</a:t>
              </a:r>
              <a:endParaRPr lang="de-DE" sz="750" dirty="0">
                <a:solidFill>
                  <a:srgbClr val="7F7F7F"/>
                </a:solidFill>
                <a:cs typeface="Arial"/>
              </a:endParaRPr>
            </a:p>
          </p:txBody>
        </p:sp>
        <p:sp>
          <p:nvSpPr>
            <p:cNvPr id="148" name="Titel 1"/>
            <p:cNvSpPr txBox="1">
              <a:spLocks/>
            </p:cNvSpPr>
            <p:nvPr/>
          </p:nvSpPr>
          <p:spPr>
            <a:xfrm>
              <a:off x="5589193" y="2841155"/>
              <a:ext cx="1367997" cy="161999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accent3"/>
              </a:solidFill>
            </a:ln>
          </p:spPr>
          <p:txBody>
            <a:bodyPr vert="horz" lIns="91440" tIns="108000" rIns="91440" bIns="45720" rtlCol="0" anchor="t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685800">
                <a:spcBef>
                  <a:spcPts val="0"/>
                </a:spcBef>
              </a:pPr>
              <a:r>
                <a:rPr lang="de-DE" sz="900" b="1" dirty="0" smtClean="0">
                  <a:solidFill>
                    <a:srgbClr val="7F7F7F"/>
                  </a:solidFill>
                  <a:cs typeface="Arial"/>
                </a:rPr>
                <a:t>Channels</a:t>
              </a:r>
              <a:endParaRPr lang="de-DE" sz="900" b="1" dirty="0">
                <a:solidFill>
                  <a:srgbClr val="7F7F7F"/>
                </a:solidFill>
                <a:cs typeface="Arial"/>
              </a:endParaRPr>
            </a:p>
            <a:p>
              <a:pPr algn="l" defTabSz="685800">
                <a:spcBef>
                  <a:spcPts val="0"/>
                </a:spcBef>
              </a:pPr>
              <a:endParaRPr lang="de-DE" sz="900" dirty="0">
                <a:solidFill>
                  <a:srgbClr val="7F7F7F"/>
                </a:solidFill>
                <a:cs typeface="Arial"/>
              </a:endParaRPr>
            </a:p>
            <a:p>
              <a:pPr algn="l" defTabSz="685800">
                <a:spcBef>
                  <a:spcPts val="0"/>
                </a:spcBef>
              </a:pPr>
              <a:endParaRPr lang="de-DE" sz="750" dirty="0">
                <a:solidFill>
                  <a:srgbClr val="7F7F7F"/>
                </a:solidFill>
                <a:cs typeface="Arial"/>
              </a:endParaRPr>
            </a:p>
            <a:p>
              <a:pPr marL="69056" indent="-69056" algn="l" defTabSz="685800">
                <a:spcBef>
                  <a:spcPts val="0"/>
                </a:spcBef>
                <a:buFont typeface="Wingdings" panose="05000000000000000000" pitchFamily="2" charset="2"/>
                <a:buChar char="§"/>
              </a:pPr>
              <a:r>
                <a:rPr lang="de-DE" sz="750" dirty="0" smtClean="0">
                  <a:solidFill>
                    <a:srgbClr val="7F7F7F"/>
                  </a:solidFill>
                  <a:cs typeface="Arial"/>
                </a:rPr>
                <a:t>Text</a:t>
              </a:r>
              <a:endParaRPr lang="de-DE" sz="750" dirty="0">
                <a:solidFill>
                  <a:srgbClr val="7F7F7F"/>
                </a:solidFill>
                <a:cs typeface="Arial"/>
              </a:endParaRPr>
            </a:p>
          </p:txBody>
        </p:sp>
        <p:sp>
          <p:nvSpPr>
            <p:cNvPr id="149" name="Titel 1"/>
            <p:cNvSpPr txBox="1">
              <a:spLocks/>
            </p:cNvSpPr>
            <p:nvPr/>
          </p:nvSpPr>
          <p:spPr>
            <a:xfrm>
              <a:off x="7014190" y="1155572"/>
              <a:ext cx="1367997" cy="3305553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accent3"/>
              </a:solidFill>
            </a:ln>
          </p:spPr>
          <p:txBody>
            <a:bodyPr vert="horz" lIns="91440" tIns="108000" rIns="91440" bIns="45720" rtlCol="0" anchor="t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685800">
                <a:spcBef>
                  <a:spcPts val="0"/>
                </a:spcBef>
              </a:pPr>
              <a:r>
                <a:rPr lang="de-DE" sz="900" b="1" dirty="0" err="1" smtClean="0">
                  <a:solidFill>
                    <a:srgbClr val="7F7F7F"/>
                  </a:solidFill>
                  <a:cs typeface="Arial"/>
                </a:rPr>
                <a:t>Costumer</a:t>
              </a:r>
              <a:r>
                <a:rPr lang="de-DE" sz="900" b="1" dirty="0" smtClean="0">
                  <a:solidFill>
                    <a:srgbClr val="7F7F7F"/>
                  </a:solidFill>
                  <a:cs typeface="Arial"/>
                </a:rPr>
                <a:t> </a:t>
              </a:r>
            </a:p>
            <a:p>
              <a:pPr defTabSz="685800">
                <a:spcBef>
                  <a:spcPts val="0"/>
                </a:spcBef>
              </a:pPr>
              <a:r>
                <a:rPr lang="de-DE" sz="900" b="1" dirty="0" err="1" smtClean="0">
                  <a:solidFill>
                    <a:srgbClr val="7F7F7F"/>
                  </a:solidFill>
                  <a:cs typeface="Arial"/>
                </a:rPr>
                <a:t>segments</a:t>
              </a:r>
              <a:endParaRPr lang="de-DE" sz="600" dirty="0">
                <a:solidFill>
                  <a:srgbClr val="7F7F7F"/>
                </a:solidFill>
                <a:cs typeface="Arial"/>
              </a:endParaRPr>
            </a:p>
            <a:p>
              <a:pPr algn="l" defTabSz="685800">
                <a:spcBef>
                  <a:spcPts val="0"/>
                </a:spcBef>
              </a:pPr>
              <a:endParaRPr lang="de-DE" sz="750" dirty="0">
                <a:solidFill>
                  <a:srgbClr val="7F7F7F"/>
                </a:solidFill>
                <a:cs typeface="Arial"/>
              </a:endParaRPr>
            </a:p>
            <a:p>
              <a:pPr marL="69056" indent="-69056" algn="l" defTabSz="685800">
                <a:spcBef>
                  <a:spcPts val="0"/>
                </a:spcBef>
                <a:buFont typeface="Wingdings" panose="05000000000000000000" pitchFamily="2" charset="2"/>
                <a:buChar char="§"/>
              </a:pPr>
              <a:r>
                <a:rPr lang="de-DE" sz="750" dirty="0" smtClean="0">
                  <a:solidFill>
                    <a:srgbClr val="7F7F7F"/>
                  </a:solidFill>
                  <a:cs typeface="Arial"/>
                </a:rPr>
                <a:t>Text</a:t>
              </a:r>
              <a:endParaRPr lang="de-DE" sz="750" dirty="0">
                <a:solidFill>
                  <a:srgbClr val="7F7F7F"/>
                </a:solidFill>
                <a:cs typeface="Arial"/>
              </a:endParaRPr>
            </a:p>
          </p:txBody>
        </p:sp>
        <p:sp>
          <p:nvSpPr>
            <p:cNvPr id="150" name="Titel 1"/>
            <p:cNvSpPr txBox="1">
              <a:spLocks/>
            </p:cNvSpPr>
            <p:nvPr/>
          </p:nvSpPr>
          <p:spPr>
            <a:xfrm>
              <a:off x="1314201" y="4529509"/>
              <a:ext cx="3505103" cy="161999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accent3"/>
              </a:solidFill>
            </a:ln>
          </p:spPr>
          <p:txBody>
            <a:bodyPr vert="horz" lIns="91440" tIns="108000" rIns="91440" bIns="45720" rtlCol="0" anchor="t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defTabSz="406004">
                <a:spcBef>
                  <a:spcPts val="0"/>
                </a:spcBef>
              </a:pPr>
              <a:r>
                <a:rPr lang="de-DE" sz="900" b="1" dirty="0" smtClean="0">
                  <a:solidFill>
                    <a:srgbClr val="7F7F7F"/>
                  </a:solidFill>
                  <a:cs typeface="Arial"/>
                </a:rPr>
                <a:t>	Key </a:t>
              </a:r>
              <a:r>
                <a:rPr lang="de-DE" sz="900" b="1" dirty="0" err="1">
                  <a:solidFill>
                    <a:srgbClr val="7F7F7F"/>
                  </a:solidFill>
                  <a:cs typeface="Arial"/>
                </a:rPr>
                <a:t>partners</a:t>
              </a:r>
              <a:endParaRPr lang="de-DE" sz="900" b="1" dirty="0">
                <a:solidFill>
                  <a:srgbClr val="7F7F7F"/>
                </a:solidFill>
                <a:cs typeface="Arial"/>
              </a:endParaRPr>
            </a:p>
            <a:p>
              <a:pPr algn="l" defTabSz="685800">
                <a:spcBef>
                  <a:spcPts val="0"/>
                </a:spcBef>
              </a:pPr>
              <a:endParaRPr lang="de-DE" sz="900" dirty="0">
                <a:solidFill>
                  <a:srgbClr val="7F7F7F"/>
                </a:solidFill>
                <a:cs typeface="Arial"/>
              </a:endParaRPr>
            </a:p>
            <a:p>
              <a:pPr algn="l" defTabSz="685800">
                <a:spcBef>
                  <a:spcPts val="0"/>
                </a:spcBef>
              </a:pPr>
              <a:endParaRPr lang="de-DE" sz="750" dirty="0">
                <a:solidFill>
                  <a:srgbClr val="7F7F7F"/>
                </a:solidFill>
                <a:cs typeface="Arial"/>
              </a:endParaRPr>
            </a:p>
            <a:p>
              <a:pPr marL="69056" indent="-69056" algn="l" defTabSz="685800">
                <a:spcBef>
                  <a:spcPts val="0"/>
                </a:spcBef>
                <a:buFont typeface="Wingdings" panose="05000000000000000000" pitchFamily="2" charset="2"/>
                <a:buChar char="§"/>
              </a:pPr>
              <a:r>
                <a:rPr lang="de-DE" sz="750" dirty="0" smtClean="0">
                  <a:solidFill>
                    <a:srgbClr val="7F7F7F"/>
                  </a:solidFill>
                  <a:cs typeface="Arial"/>
                </a:rPr>
                <a:t>Text</a:t>
              </a:r>
              <a:endParaRPr lang="de-DE" sz="750" dirty="0">
                <a:solidFill>
                  <a:srgbClr val="7F7F7F"/>
                </a:solidFill>
                <a:cs typeface="Arial"/>
              </a:endParaRPr>
            </a:p>
          </p:txBody>
        </p:sp>
        <p:sp>
          <p:nvSpPr>
            <p:cNvPr id="151" name="Titel 1"/>
            <p:cNvSpPr txBox="1">
              <a:spLocks/>
            </p:cNvSpPr>
            <p:nvPr/>
          </p:nvSpPr>
          <p:spPr>
            <a:xfrm>
              <a:off x="4878354" y="4529537"/>
              <a:ext cx="3503833" cy="161999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accent3"/>
              </a:solidFill>
            </a:ln>
          </p:spPr>
          <p:txBody>
            <a:bodyPr vert="horz" lIns="91440" tIns="108000" rIns="91440" bIns="45720" rtlCol="0" anchor="t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defTabSz="406004">
                <a:spcBef>
                  <a:spcPts val="0"/>
                </a:spcBef>
              </a:pPr>
              <a:r>
                <a:rPr lang="de-DE" sz="900" b="1" dirty="0" smtClean="0">
                  <a:solidFill>
                    <a:srgbClr val="7F7F7F"/>
                  </a:solidFill>
                  <a:cs typeface="Arial"/>
                </a:rPr>
                <a:t>	Key </a:t>
              </a:r>
              <a:r>
                <a:rPr lang="de-DE" sz="900" b="1" dirty="0" err="1">
                  <a:solidFill>
                    <a:srgbClr val="7F7F7F"/>
                  </a:solidFill>
                  <a:cs typeface="Arial"/>
                </a:rPr>
                <a:t>partners</a:t>
              </a:r>
              <a:endParaRPr lang="de-DE" sz="900" b="1" dirty="0">
                <a:solidFill>
                  <a:srgbClr val="7F7F7F"/>
                </a:solidFill>
                <a:cs typeface="Arial"/>
              </a:endParaRPr>
            </a:p>
            <a:p>
              <a:pPr algn="l" defTabSz="685800">
                <a:spcBef>
                  <a:spcPts val="0"/>
                </a:spcBef>
              </a:pPr>
              <a:endParaRPr lang="de-DE" sz="900" dirty="0">
                <a:solidFill>
                  <a:srgbClr val="7F7F7F"/>
                </a:solidFill>
                <a:cs typeface="Arial"/>
              </a:endParaRPr>
            </a:p>
            <a:p>
              <a:pPr algn="l" defTabSz="685800">
                <a:spcBef>
                  <a:spcPts val="0"/>
                </a:spcBef>
              </a:pPr>
              <a:endParaRPr lang="de-DE" sz="750" dirty="0">
                <a:solidFill>
                  <a:srgbClr val="7F7F7F"/>
                </a:solidFill>
                <a:cs typeface="Arial"/>
              </a:endParaRPr>
            </a:p>
            <a:p>
              <a:pPr marL="69056" indent="-69056" algn="l" defTabSz="685800">
                <a:spcBef>
                  <a:spcPts val="0"/>
                </a:spcBef>
                <a:buFont typeface="Wingdings" panose="05000000000000000000" pitchFamily="2" charset="2"/>
                <a:buChar char="§"/>
              </a:pPr>
              <a:r>
                <a:rPr lang="de-DE" sz="750" dirty="0" smtClean="0">
                  <a:solidFill>
                    <a:srgbClr val="7F7F7F"/>
                  </a:solidFill>
                  <a:cs typeface="Arial"/>
                </a:rPr>
                <a:t>Text</a:t>
              </a:r>
              <a:endParaRPr lang="de-DE" sz="750" dirty="0">
                <a:solidFill>
                  <a:srgbClr val="7F7F7F"/>
                </a:solidFill>
                <a:cs typeface="Arial"/>
              </a:endParaRPr>
            </a:p>
          </p:txBody>
        </p:sp>
      </p:grpSp>
      <p:pic>
        <p:nvPicPr>
          <p:cNvPr id="152" name="Picture 13"/>
          <p:cNvPicPr>
            <a:picLocks noChangeAspect="1"/>
          </p:cNvPicPr>
          <p:nvPr userDrawn="1"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135" y="1165798"/>
            <a:ext cx="549764" cy="53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" name="Picture 14"/>
          <p:cNvPicPr>
            <a:picLocks noChangeAspect="1"/>
          </p:cNvPicPr>
          <p:nvPr userDrawn="1"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632" y="1196306"/>
            <a:ext cx="496961" cy="42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" name="Picture 15"/>
          <p:cNvPicPr>
            <a:picLocks noChangeAspect="1"/>
          </p:cNvPicPr>
          <p:nvPr userDrawn="1"/>
        </p:nvPicPr>
        <p:blipFill>
          <a:blip r:embed="rId9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9" y="2996952"/>
            <a:ext cx="487643" cy="40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" name="Picture 16"/>
          <p:cNvPicPr>
            <a:picLocks noChangeAspect="1"/>
          </p:cNvPicPr>
          <p:nvPr userDrawn="1"/>
        </p:nvPicPr>
        <p:blipFill>
          <a:blip r:embed="rId10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545" y="1177480"/>
            <a:ext cx="546657" cy="45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" name="Picture 17"/>
          <p:cNvPicPr>
            <a:picLocks noChangeAspect="1"/>
          </p:cNvPicPr>
          <p:nvPr userDrawn="1"/>
        </p:nvPicPr>
        <p:blipFill>
          <a:blip r:embed="rId11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1"/>
          <a:stretch>
            <a:fillRect/>
          </a:stretch>
        </p:blipFill>
        <p:spPr bwMode="auto">
          <a:xfrm>
            <a:off x="6147633" y="4838076"/>
            <a:ext cx="442607" cy="45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" name="Picture 18"/>
          <p:cNvPicPr>
            <a:picLocks noChangeAspect="1"/>
          </p:cNvPicPr>
          <p:nvPr userDrawn="1"/>
        </p:nvPicPr>
        <p:blipFill>
          <a:blip r:embed="rId1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8"/>
          <a:stretch>
            <a:fillRect/>
          </a:stretch>
        </p:blipFill>
        <p:spPr bwMode="auto">
          <a:xfrm>
            <a:off x="2691413" y="2996955"/>
            <a:ext cx="657207" cy="47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Picture 19"/>
          <p:cNvPicPr>
            <a:picLocks noChangeAspect="1"/>
          </p:cNvPicPr>
          <p:nvPr userDrawn="1"/>
        </p:nvPicPr>
        <p:blipFill>
          <a:blip r:embed="rId1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7" y="1124744"/>
            <a:ext cx="749993" cy="57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Picture 20"/>
          <p:cNvPicPr>
            <a:picLocks noChangeAspect="1"/>
          </p:cNvPicPr>
          <p:nvPr userDrawn="1"/>
        </p:nvPicPr>
        <p:blipFill>
          <a:blip r:embed="rId1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1" y="1164368"/>
            <a:ext cx="469007" cy="39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" name="Picture 21"/>
          <p:cNvPicPr>
            <a:picLocks noChangeAspect="1"/>
          </p:cNvPicPr>
          <p:nvPr userDrawn="1"/>
        </p:nvPicPr>
        <p:blipFill>
          <a:blip r:embed="rId1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5" r="6839"/>
          <a:stretch>
            <a:fillRect/>
          </a:stretch>
        </p:blipFill>
        <p:spPr bwMode="auto">
          <a:xfrm>
            <a:off x="531368" y="4826734"/>
            <a:ext cx="523363" cy="41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887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 1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" y="0"/>
          <a:ext cx="19538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8"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95385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platzhalt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12610" y="1402554"/>
            <a:ext cx="5538463" cy="36036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1200" b="1"/>
            </a:lvl1pPr>
          </a:lstStyle>
          <a:p>
            <a:pPr lvl="0"/>
            <a:r>
              <a:rPr lang="de-CH" dirty="0" smtClean="0"/>
              <a:t>Überschrift</a:t>
            </a:r>
            <a:endParaRPr lang="de-CH" dirty="0"/>
          </a:p>
        </p:txBody>
      </p:sp>
      <p:cxnSp>
        <p:nvCxnSpPr>
          <p:cNvPr id="14" name="AutoShape 249"/>
          <p:cNvCxnSpPr>
            <a:cxnSpLocks noChangeShapeType="1"/>
          </p:cNvCxnSpPr>
          <p:nvPr userDrawn="1"/>
        </p:nvCxnSpPr>
        <p:spPr bwMode="gray">
          <a:xfrm>
            <a:off x="512610" y="1803807"/>
            <a:ext cx="55384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2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12613" y="1104866"/>
            <a:ext cx="9679015" cy="2159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err="1" smtClean="0"/>
              <a:t>Subtitle</a:t>
            </a:r>
            <a:r>
              <a:rPr lang="de-CH" dirty="0" smtClean="0"/>
              <a:t> / Masseinheiten</a:t>
            </a:r>
          </a:p>
        </p:txBody>
      </p:sp>
      <p:sp>
        <p:nvSpPr>
          <p:cNvPr id="23" name="Textplatzhalter 6"/>
          <p:cNvSpPr>
            <a:spLocks noGrp="1"/>
          </p:cNvSpPr>
          <p:nvPr>
            <p:ph type="body" sz="quarter" idx="19" hasCustomPrompt="1"/>
            <p:custDataLst>
              <p:tags r:id="rId3"/>
            </p:custDataLst>
          </p:nvPr>
        </p:nvSpPr>
        <p:spPr>
          <a:xfrm>
            <a:off x="6371490" y="1402554"/>
            <a:ext cx="5538463" cy="36036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1200" b="1"/>
            </a:lvl1pPr>
          </a:lstStyle>
          <a:p>
            <a:pPr lvl="0"/>
            <a:r>
              <a:rPr lang="de-CH" dirty="0" smtClean="0"/>
              <a:t>Überschrift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0"/>
          </p:nvPr>
        </p:nvSpPr>
        <p:spPr>
          <a:xfrm>
            <a:off x="512610" y="1844674"/>
            <a:ext cx="5538463" cy="4392614"/>
          </a:xfrm>
        </p:spPr>
        <p:txBody>
          <a:bodyPr vert="horz">
            <a:no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24" name="AutoShape 249"/>
          <p:cNvCxnSpPr>
            <a:cxnSpLocks noChangeShapeType="1"/>
          </p:cNvCxnSpPr>
          <p:nvPr userDrawn="1">
            <p:custDataLst>
              <p:tags r:id="rId4"/>
            </p:custDataLst>
          </p:nvPr>
        </p:nvCxnSpPr>
        <p:spPr bwMode="gray">
          <a:xfrm>
            <a:off x="6371490" y="1803807"/>
            <a:ext cx="55384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5" name="Inhaltsplatzhalter 3"/>
          <p:cNvSpPr>
            <a:spLocks noGrp="1"/>
          </p:cNvSpPr>
          <p:nvPr>
            <p:ph sz="quarter" idx="21"/>
          </p:nvPr>
        </p:nvSpPr>
        <p:spPr>
          <a:xfrm>
            <a:off x="6371490" y="1844674"/>
            <a:ext cx="5538463" cy="4392614"/>
          </a:xfrm>
        </p:spPr>
        <p:txBody>
          <a:bodyPr vert="horz">
            <a:no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20239" y="70024"/>
            <a:ext cx="9440131" cy="215444"/>
          </a:xfrm>
        </p:spPr>
        <p:txBody>
          <a:bodyPr/>
          <a:lstStyle>
            <a:lvl1pPr>
              <a:defRPr sz="1050" baseline="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e-DE" dirty="0" smtClean="0"/>
              <a:t>Aktueller </a:t>
            </a:r>
            <a:r>
              <a:rPr lang="de-DE" dirty="0" err="1" smtClean="0"/>
              <a:t>Agendapunkt</a:t>
            </a:r>
            <a:endParaRPr lang="de-DE" dirty="0" smtClean="0"/>
          </a:p>
        </p:txBody>
      </p:sp>
      <p:sp>
        <p:nvSpPr>
          <p:cNvPr id="18" name="Rectangle 7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 bwMode="auto">
          <a:xfrm>
            <a:off x="512611" y="296072"/>
            <a:ext cx="9447759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20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512612" y="6624640"/>
            <a:ext cx="10989529" cy="153888"/>
          </a:xfrm>
        </p:spPr>
        <p:txBody>
          <a:bodyPr anchor="ctr" anchorCtr="0">
            <a:noAutofit/>
          </a:bodyPr>
          <a:lstStyle>
            <a:lvl1pPr defTabSz="270000">
              <a:spcBef>
                <a:spcPts val="0"/>
              </a:spcBef>
              <a:defRPr sz="750" baseline="0"/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de-DE" dirty="0" smtClean="0"/>
              <a:t>Quelle: Quellenangabe</a:t>
            </a:r>
          </a:p>
        </p:txBody>
      </p:sp>
      <p:sp>
        <p:nvSpPr>
          <p:cNvPr id="21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512612" y="6464730"/>
            <a:ext cx="10989529" cy="153888"/>
          </a:xfrm>
        </p:spPr>
        <p:txBody>
          <a:bodyPr anchor="b" anchorCtr="0">
            <a:noAutofit/>
          </a:bodyPr>
          <a:lstStyle>
            <a:lvl1pPr defTabSz="270000">
              <a:spcBef>
                <a:spcPts val="0"/>
              </a:spcBef>
              <a:defRPr sz="750" baseline="0"/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de-DE" dirty="0" smtClean="0"/>
              <a:t>* </a:t>
            </a:r>
            <a:r>
              <a:rPr lang="de-DE" dirty="0" err="1" smtClean="0"/>
              <a:t>Fussnote</a:t>
            </a:r>
            <a:r>
              <a:rPr lang="de-DE" dirty="0" smtClean="0"/>
              <a:t>: </a:t>
            </a:r>
            <a:r>
              <a:rPr lang="de-DE" dirty="0" err="1" smtClean="0"/>
              <a:t>Fussnote</a:t>
            </a:r>
            <a:endParaRPr lang="de-DE" dirty="0" smtClean="0"/>
          </a:p>
        </p:txBody>
      </p:sp>
      <p:sp>
        <p:nvSpPr>
          <p:cNvPr id="15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6743701" y="260647"/>
            <a:ext cx="3168651" cy="216026"/>
          </a:xfrm>
        </p:spPr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Projektmanagement</a:t>
            </a:r>
            <a:endParaRPr lang="de-CH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14362" y="260647"/>
            <a:ext cx="585801" cy="21602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10" b="1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 1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" y="0"/>
          <a:ext cx="19538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2"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95385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platzhalt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12610" y="1402554"/>
            <a:ext cx="5538463" cy="36036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1200" b="1"/>
            </a:lvl1pPr>
          </a:lstStyle>
          <a:p>
            <a:pPr lvl="0"/>
            <a:r>
              <a:rPr lang="de-CH" dirty="0" smtClean="0"/>
              <a:t>Überschrift</a:t>
            </a:r>
            <a:endParaRPr lang="de-CH" dirty="0"/>
          </a:p>
        </p:txBody>
      </p:sp>
      <p:sp>
        <p:nvSpPr>
          <p:cNvPr id="22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12613" y="1104866"/>
            <a:ext cx="9679015" cy="2159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err="1" smtClean="0"/>
              <a:t>Subtitle</a:t>
            </a:r>
            <a:r>
              <a:rPr lang="de-CH" dirty="0" smtClean="0"/>
              <a:t> / Masseinheiten</a:t>
            </a:r>
          </a:p>
        </p:txBody>
      </p:sp>
      <p:sp>
        <p:nvSpPr>
          <p:cNvPr id="23" name="Textplatzhalter 6"/>
          <p:cNvSpPr>
            <a:spLocks noGrp="1"/>
          </p:cNvSpPr>
          <p:nvPr>
            <p:ph type="body" sz="quarter" idx="19" hasCustomPrompt="1"/>
            <p:custDataLst>
              <p:tags r:id="rId3"/>
            </p:custDataLst>
          </p:nvPr>
        </p:nvSpPr>
        <p:spPr>
          <a:xfrm>
            <a:off x="6371490" y="1402554"/>
            <a:ext cx="5538463" cy="36036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1200" b="1"/>
            </a:lvl1pPr>
          </a:lstStyle>
          <a:p>
            <a:pPr lvl="0"/>
            <a:r>
              <a:rPr lang="de-CH" dirty="0" smtClean="0"/>
              <a:t>Überschrift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0"/>
          </p:nvPr>
        </p:nvSpPr>
        <p:spPr>
          <a:xfrm>
            <a:off x="512610" y="1844674"/>
            <a:ext cx="5538463" cy="4392614"/>
          </a:xfrm>
        </p:spPr>
        <p:txBody>
          <a:bodyPr vert="horz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5" name="Inhaltsplatzhalter 3"/>
          <p:cNvSpPr>
            <a:spLocks noGrp="1"/>
          </p:cNvSpPr>
          <p:nvPr>
            <p:ph sz="quarter" idx="21"/>
          </p:nvPr>
        </p:nvSpPr>
        <p:spPr>
          <a:xfrm>
            <a:off x="6371490" y="1844674"/>
            <a:ext cx="5538463" cy="4392614"/>
          </a:xfrm>
        </p:spPr>
        <p:txBody>
          <a:bodyPr vert="horz">
            <a:no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20239" y="70024"/>
            <a:ext cx="9440131" cy="215444"/>
          </a:xfrm>
        </p:spPr>
        <p:txBody>
          <a:bodyPr/>
          <a:lstStyle>
            <a:lvl1pPr>
              <a:defRPr sz="1050" baseline="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e-DE" dirty="0" smtClean="0"/>
              <a:t>Aktueller </a:t>
            </a:r>
            <a:r>
              <a:rPr lang="de-DE" dirty="0" err="1" smtClean="0"/>
              <a:t>Agendapunkt</a:t>
            </a:r>
            <a:endParaRPr lang="de-DE" dirty="0" smtClean="0"/>
          </a:p>
        </p:txBody>
      </p:sp>
      <p:sp>
        <p:nvSpPr>
          <p:cNvPr id="18" name="Rectangle 7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auto">
          <a:xfrm>
            <a:off x="512611" y="296072"/>
            <a:ext cx="9447759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512612" y="6624640"/>
            <a:ext cx="10989529" cy="153888"/>
          </a:xfrm>
        </p:spPr>
        <p:txBody>
          <a:bodyPr anchor="ctr" anchorCtr="0">
            <a:noAutofit/>
          </a:bodyPr>
          <a:lstStyle>
            <a:lvl1pPr defTabSz="270000">
              <a:spcBef>
                <a:spcPts val="0"/>
              </a:spcBef>
              <a:defRPr sz="750" baseline="0"/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de-DE" dirty="0" smtClean="0"/>
              <a:t>Quelle: Quellenangabe</a:t>
            </a:r>
          </a:p>
        </p:txBody>
      </p:sp>
      <p:sp>
        <p:nvSpPr>
          <p:cNvPr id="20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12612" y="6464730"/>
            <a:ext cx="10989529" cy="153888"/>
          </a:xfrm>
        </p:spPr>
        <p:txBody>
          <a:bodyPr anchor="b" anchorCtr="0">
            <a:noAutofit/>
          </a:bodyPr>
          <a:lstStyle>
            <a:lvl1pPr defTabSz="270000">
              <a:spcBef>
                <a:spcPts val="0"/>
              </a:spcBef>
              <a:defRPr sz="750" baseline="0"/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de-DE" dirty="0" smtClean="0"/>
              <a:t>* </a:t>
            </a:r>
            <a:r>
              <a:rPr lang="de-DE" dirty="0" err="1" smtClean="0"/>
              <a:t>Fussnote</a:t>
            </a:r>
            <a:r>
              <a:rPr lang="de-DE" dirty="0" smtClean="0"/>
              <a:t>: </a:t>
            </a:r>
            <a:r>
              <a:rPr lang="de-DE" dirty="0" err="1" smtClean="0"/>
              <a:t>Fussnote</a:t>
            </a:r>
            <a:endParaRPr lang="de-DE" dirty="0" smtClean="0"/>
          </a:p>
        </p:txBody>
      </p:sp>
      <p:sp>
        <p:nvSpPr>
          <p:cNvPr id="12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6743701" y="260647"/>
            <a:ext cx="3168651" cy="216026"/>
          </a:xfrm>
        </p:spPr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Projektmanagement</a:t>
            </a:r>
            <a:endParaRPr lang="de-CH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14362" y="260647"/>
            <a:ext cx="585801" cy="21602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10" b="1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91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 1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" y="0"/>
          <a:ext cx="19538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6"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95385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platzhalt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12610" y="1402554"/>
            <a:ext cx="5538463" cy="36036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1200" b="1"/>
            </a:lvl1pPr>
          </a:lstStyle>
          <a:p>
            <a:pPr lvl="0"/>
            <a:r>
              <a:rPr lang="de-CH" dirty="0" smtClean="0"/>
              <a:t>Überschrift</a:t>
            </a:r>
            <a:endParaRPr lang="de-CH" dirty="0"/>
          </a:p>
        </p:txBody>
      </p:sp>
      <p:cxnSp>
        <p:nvCxnSpPr>
          <p:cNvPr id="14" name="AutoShape 249"/>
          <p:cNvCxnSpPr>
            <a:cxnSpLocks noChangeShapeType="1"/>
          </p:cNvCxnSpPr>
          <p:nvPr userDrawn="1"/>
        </p:nvCxnSpPr>
        <p:spPr bwMode="gray">
          <a:xfrm>
            <a:off x="512610" y="1803807"/>
            <a:ext cx="55384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2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12613" y="1104866"/>
            <a:ext cx="9679015" cy="2159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err="1" smtClean="0"/>
              <a:t>Subtitle</a:t>
            </a:r>
            <a:r>
              <a:rPr lang="de-CH" dirty="0" smtClean="0"/>
              <a:t> / Masseinheiten</a:t>
            </a:r>
          </a:p>
        </p:txBody>
      </p:sp>
      <p:sp>
        <p:nvSpPr>
          <p:cNvPr id="23" name="Textplatzhalter 6"/>
          <p:cNvSpPr>
            <a:spLocks noGrp="1"/>
          </p:cNvSpPr>
          <p:nvPr>
            <p:ph type="body" sz="quarter" idx="19" hasCustomPrompt="1"/>
            <p:custDataLst>
              <p:tags r:id="rId3"/>
            </p:custDataLst>
          </p:nvPr>
        </p:nvSpPr>
        <p:spPr>
          <a:xfrm>
            <a:off x="6371490" y="1402554"/>
            <a:ext cx="5538463" cy="36036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1200" b="1"/>
            </a:lvl1pPr>
          </a:lstStyle>
          <a:p>
            <a:pPr lvl="0"/>
            <a:r>
              <a:rPr lang="de-CH" dirty="0" smtClean="0"/>
              <a:t>Überschrift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0"/>
          </p:nvPr>
        </p:nvSpPr>
        <p:spPr>
          <a:xfrm>
            <a:off x="512610" y="1844677"/>
            <a:ext cx="5538463" cy="2952477"/>
          </a:xfrm>
        </p:spPr>
        <p:txBody>
          <a:bodyPr vert="horz">
            <a:no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24" name="AutoShape 249"/>
          <p:cNvCxnSpPr>
            <a:cxnSpLocks noChangeShapeType="1"/>
          </p:cNvCxnSpPr>
          <p:nvPr userDrawn="1">
            <p:custDataLst>
              <p:tags r:id="rId4"/>
            </p:custDataLst>
          </p:nvPr>
        </p:nvCxnSpPr>
        <p:spPr bwMode="gray">
          <a:xfrm>
            <a:off x="6371490" y="1803807"/>
            <a:ext cx="55384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5" name="Inhaltsplatzhalter 3"/>
          <p:cNvSpPr>
            <a:spLocks noGrp="1"/>
          </p:cNvSpPr>
          <p:nvPr>
            <p:ph sz="quarter" idx="21"/>
          </p:nvPr>
        </p:nvSpPr>
        <p:spPr>
          <a:xfrm>
            <a:off x="6371490" y="1844674"/>
            <a:ext cx="5538463" cy="2952478"/>
          </a:xfrm>
        </p:spPr>
        <p:txBody>
          <a:bodyPr vert="horz">
            <a:no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20239" y="70024"/>
            <a:ext cx="9440131" cy="215444"/>
          </a:xfrm>
        </p:spPr>
        <p:txBody>
          <a:bodyPr/>
          <a:lstStyle>
            <a:lvl1pPr>
              <a:defRPr sz="1050" baseline="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e-DE" dirty="0" smtClean="0"/>
              <a:t>Aktueller </a:t>
            </a:r>
            <a:r>
              <a:rPr lang="de-DE" dirty="0" err="1" smtClean="0"/>
              <a:t>Agendapunkt</a:t>
            </a:r>
            <a:endParaRPr lang="de-DE" dirty="0" smtClean="0"/>
          </a:p>
        </p:txBody>
      </p:sp>
      <p:sp>
        <p:nvSpPr>
          <p:cNvPr id="18" name="Rectangle 7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 bwMode="auto">
          <a:xfrm>
            <a:off x="512611" y="296072"/>
            <a:ext cx="9447759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19" name="Inhaltsplatzhalter 3"/>
          <p:cNvSpPr>
            <a:spLocks noGrp="1"/>
          </p:cNvSpPr>
          <p:nvPr>
            <p:ph sz="quarter" idx="24"/>
          </p:nvPr>
        </p:nvSpPr>
        <p:spPr>
          <a:xfrm>
            <a:off x="512610" y="4797152"/>
            <a:ext cx="5538463" cy="1440136"/>
          </a:xfrm>
          <a:solidFill>
            <a:schemeClr val="tx1">
              <a:lumMod val="65000"/>
              <a:lumOff val="35000"/>
            </a:schemeClr>
          </a:solidFill>
        </p:spPr>
        <p:txBody>
          <a:bodyPr vert="horz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0" name="Inhaltsplatzhalter 3"/>
          <p:cNvSpPr>
            <a:spLocks noGrp="1"/>
          </p:cNvSpPr>
          <p:nvPr>
            <p:ph sz="quarter" idx="25"/>
          </p:nvPr>
        </p:nvSpPr>
        <p:spPr>
          <a:xfrm>
            <a:off x="6371490" y="4797152"/>
            <a:ext cx="5538463" cy="1440136"/>
          </a:xfrm>
          <a:solidFill>
            <a:schemeClr val="tx1">
              <a:lumMod val="65000"/>
              <a:lumOff val="35000"/>
            </a:schemeClr>
          </a:solidFill>
        </p:spPr>
        <p:txBody>
          <a:bodyPr vert="horz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26" hasCustomPrompt="1"/>
          </p:nvPr>
        </p:nvSpPr>
        <p:spPr>
          <a:xfrm>
            <a:off x="512612" y="6624640"/>
            <a:ext cx="10989529" cy="153888"/>
          </a:xfrm>
        </p:spPr>
        <p:txBody>
          <a:bodyPr anchor="ctr" anchorCtr="0">
            <a:noAutofit/>
          </a:bodyPr>
          <a:lstStyle>
            <a:lvl1pPr defTabSz="270000">
              <a:spcBef>
                <a:spcPts val="0"/>
              </a:spcBef>
              <a:defRPr sz="750" baseline="0"/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de-DE" dirty="0" smtClean="0"/>
              <a:t>Quelle: Quellenangabe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512612" y="6464730"/>
            <a:ext cx="10989529" cy="153888"/>
          </a:xfrm>
        </p:spPr>
        <p:txBody>
          <a:bodyPr anchor="b" anchorCtr="0">
            <a:noAutofit/>
          </a:bodyPr>
          <a:lstStyle>
            <a:lvl1pPr defTabSz="270000">
              <a:spcBef>
                <a:spcPts val="0"/>
              </a:spcBef>
              <a:defRPr sz="750" baseline="0"/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de-DE" dirty="0" smtClean="0"/>
              <a:t>* </a:t>
            </a:r>
            <a:r>
              <a:rPr lang="de-DE" dirty="0" err="1" smtClean="0"/>
              <a:t>Fussnote</a:t>
            </a:r>
            <a:r>
              <a:rPr lang="de-DE" dirty="0" smtClean="0"/>
              <a:t>: </a:t>
            </a:r>
            <a:r>
              <a:rPr lang="de-DE" dirty="0" err="1" smtClean="0"/>
              <a:t>Fussnote</a:t>
            </a:r>
            <a:endParaRPr lang="de-DE" dirty="0" smtClean="0"/>
          </a:p>
        </p:txBody>
      </p:sp>
      <p:sp>
        <p:nvSpPr>
          <p:cNvPr id="1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6743701" y="260647"/>
            <a:ext cx="3168651" cy="216026"/>
          </a:xfrm>
        </p:spPr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Projektmanagement</a:t>
            </a:r>
            <a:endParaRPr lang="de-CH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14362" y="260647"/>
            <a:ext cx="585801" cy="21602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10" b="1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12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 1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" y="0"/>
          <a:ext cx="19538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0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95385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platzhalt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12610" y="1402554"/>
            <a:ext cx="11397343" cy="36036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1200" b="1"/>
            </a:lvl1pPr>
          </a:lstStyle>
          <a:p>
            <a:pPr lvl="0"/>
            <a:r>
              <a:rPr lang="de-CH" dirty="0" smtClean="0"/>
              <a:t>Überschrift</a:t>
            </a:r>
            <a:endParaRPr lang="de-CH" dirty="0"/>
          </a:p>
        </p:txBody>
      </p:sp>
      <p:cxnSp>
        <p:nvCxnSpPr>
          <p:cNvPr id="14" name="AutoShape 249"/>
          <p:cNvCxnSpPr>
            <a:cxnSpLocks noChangeShapeType="1"/>
          </p:cNvCxnSpPr>
          <p:nvPr userDrawn="1"/>
        </p:nvCxnSpPr>
        <p:spPr bwMode="gray">
          <a:xfrm>
            <a:off x="512610" y="1803807"/>
            <a:ext cx="1139734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2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12613" y="1104866"/>
            <a:ext cx="9679015" cy="2159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err="1" smtClean="0"/>
              <a:t>Subtitle</a:t>
            </a:r>
            <a:r>
              <a:rPr lang="de-CH" dirty="0" smtClean="0"/>
              <a:t> / Masseinheiten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0"/>
          </p:nvPr>
        </p:nvSpPr>
        <p:spPr>
          <a:xfrm>
            <a:off x="512610" y="1844677"/>
            <a:ext cx="11397343" cy="3024485"/>
          </a:xfrm>
        </p:spPr>
        <p:txBody>
          <a:bodyPr vert="horz">
            <a:no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20239" y="70024"/>
            <a:ext cx="9440131" cy="215444"/>
          </a:xfrm>
        </p:spPr>
        <p:txBody>
          <a:bodyPr/>
          <a:lstStyle>
            <a:lvl1pPr>
              <a:defRPr sz="1050" baseline="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e-DE" dirty="0" smtClean="0"/>
              <a:t>Aktueller </a:t>
            </a:r>
            <a:r>
              <a:rPr lang="de-DE" dirty="0" err="1" smtClean="0"/>
              <a:t>Agendapunkt</a:t>
            </a:r>
            <a:endParaRPr lang="de-DE" dirty="0" smtClean="0"/>
          </a:p>
        </p:txBody>
      </p:sp>
      <p:sp>
        <p:nvSpPr>
          <p:cNvPr id="18" name="Rectangle 7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512611" y="296072"/>
            <a:ext cx="9447759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19" name="Inhaltsplatzhalter 3"/>
          <p:cNvSpPr>
            <a:spLocks noGrp="1"/>
          </p:cNvSpPr>
          <p:nvPr>
            <p:ph sz="quarter" idx="24"/>
          </p:nvPr>
        </p:nvSpPr>
        <p:spPr>
          <a:xfrm>
            <a:off x="512611" y="4869160"/>
            <a:ext cx="11395939" cy="1368128"/>
          </a:xfrm>
          <a:solidFill>
            <a:schemeClr val="tx1">
              <a:lumMod val="65000"/>
              <a:lumOff val="35000"/>
            </a:schemeClr>
          </a:solidFill>
        </p:spPr>
        <p:txBody>
          <a:bodyPr vert="horz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1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12612" y="6624640"/>
            <a:ext cx="10989529" cy="153888"/>
          </a:xfrm>
        </p:spPr>
        <p:txBody>
          <a:bodyPr anchor="ctr" anchorCtr="0">
            <a:noAutofit/>
          </a:bodyPr>
          <a:lstStyle>
            <a:lvl1pPr defTabSz="270000">
              <a:spcBef>
                <a:spcPts val="0"/>
              </a:spcBef>
              <a:defRPr sz="750" baseline="0"/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de-DE" dirty="0" smtClean="0"/>
              <a:t>Quelle: Quellenangabe</a:t>
            </a: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12612" y="6464730"/>
            <a:ext cx="10989529" cy="153888"/>
          </a:xfrm>
        </p:spPr>
        <p:txBody>
          <a:bodyPr anchor="b" anchorCtr="0">
            <a:noAutofit/>
          </a:bodyPr>
          <a:lstStyle>
            <a:lvl1pPr defTabSz="270000">
              <a:spcBef>
                <a:spcPts val="0"/>
              </a:spcBef>
              <a:defRPr sz="750" baseline="0"/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de-DE" dirty="0" smtClean="0"/>
              <a:t>* </a:t>
            </a:r>
            <a:r>
              <a:rPr lang="de-DE" dirty="0" err="1" smtClean="0"/>
              <a:t>Fussnote</a:t>
            </a:r>
            <a:r>
              <a:rPr lang="de-DE" dirty="0" smtClean="0"/>
              <a:t>: </a:t>
            </a:r>
            <a:r>
              <a:rPr lang="de-DE" dirty="0" err="1" smtClean="0"/>
              <a:t>Fussnote</a:t>
            </a:r>
            <a:endParaRPr lang="de-DE" dirty="0" smtClean="0"/>
          </a:p>
        </p:txBody>
      </p:sp>
      <p:sp>
        <p:nvSpPr>
          <p:cNvPr id="12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6743701" y="260647"/>
            <a:ext cx="3168651" cy="216026"/>
          </a:xfrm>
        </p:spPr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Projektmanagement</a:t>
            </a:r>
            <a:endParaRPr lang="de-CH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14362" y="260647"/>
            <a:ext cx="585801" cy="21602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10" b="1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31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 1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" y="0"/>
          <a:ext cx="19538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4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95385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platzhalt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12613" y="1402554"/>
            <a:ext cx="8596647" cy="36036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1200" b="1"/>
            </a:lvl1pPr>
          </a:lstStyle>
          <a:p>
            <a:pPr lvl="0"/>
            <a:r>
              <a:rPr lang="de-CH" dirty="0" smtClean="0"/>
              <a:t>Überschrift</a:t>
            </a:r>
            <a:endParaRPr lang="de-CH" dirty="0"/>
          </a:p>
        </p:txBody>
      </p:sp>
      <p:cxnSp>
        <p:nvCxnSpPr>
          <p:cNvPr id="14" name="AutoShape 249"/>
          <p:cNvCxnSpPr>
            <a:cxnSpLocks noChangeShapeType="1"/>
          </p:cNvCxnSpPr>
          <p:nvPr userDrawn="1"/>
        </p:nvCxnSpPr>
        <p:spPr bwMode="gray">
          <a:xfrm>
            <a:off x="512613" y="1803807"/>
            <a:ext cx="859664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2" name="Textplatzhalt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12613" y="1104866"/>
            <a:ext cx="9679015" cy="2159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err="1" smtClean="0"/>
              <a:t>Subtitle</a:t>
            </a:r>
            <a:r>
              <a:rPr lang="de-CH" dirty="0" smtClean="0"/>
              <a:t> / Masseinheiten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0"/>
          </p:nvPr>
        </p:nvSpPr>
        <p:spPr>
          <a:xfrm>
            <a:off x="512613" y="1844674"/>
            <a:ext cx="8596647" cy="4392614"/>
          </a:xfrm>
        </p:spPr>
        <p:txBody>
          <a:bodyPr vert="horz">
            <a:no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20239" y="70024"/>
            <a:ext cx="9440131" cy="215444"/>
          </a:xfrm>
        </p:spPr>
        <p:txBody>
          <a:bodyPr/>
          <a:lstStyle>
            <a:lvl1pPr>
              <a:defRPr sz="1050" baseline="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de-DE" dirty="0" smtClean="0"/>
              <a:t>Aktueller </a:t>
            </a:r>
            <a:r>
              <a:rPr lang="de-DE" dirty="0" err="1" smtClean="0"/>
              <a:t>Agendapunkt</a:t>
            </a:r>
            <a:endParaRPr lang="de-DE" dirty="0" smtClean="0"/>
          </a:p>
        </p:txBody>
      </p:sp>
      <p:sp>
        <p:nvSpPr>
          <p:cNvPr id="18" name="Rectangle 7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512611" y="296072"/>
            <a:ext cx="9447759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20" name="Inhaltsplatzhalter 3"/>
          <p:cNvSpPr>
            <a:spLocks noGrp="1"/>
          </p:cNvSpPr>
          <p:nvPr>
            <p:ph sz="quarter" idx="24"/>
          </p:nvPr>
        </p:nvSpPr>
        <p:spPr>
          <a:xfrm>
            <a:off x="9197884" y="1402554"/>
            <a:ext cx="2712069" cy="4834737"/>
          </a:xfrm>
          <a:solidFill>
            <a:schemeClr val="tx1">
              <a:lumMod val="65000"/>
              <a:lumOff val="35000"/>
            </a:schemeClr>
          </a:solidFill>
        </p:spPr>
        <p:txBody>
          <a:bodyPr vert="horz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1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12612" y="6624640"/>
            <a:ext cx="10989529" cy="153888"/>
          </a:xfrm>
        </p:spPr>
        <p:txBody>
          <a:bodyPr anchor="ctr" anchorCtr="0">
            <a:noAutofit/>
          </a:bodyPr>
          <a:lstStyle>
            <a:lvl1pPr defTabSz="270000">
              <a:spcBef>
                <a:spcPts val="0"/>
              </a:spcBef>
              <a:defRPr sz="750" baseline="0"/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de-DE" dirty="0" smtClean="0"/>
              <a:t>Quelle: Quellenangabe</a:t>
            </a: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12612" y="6464730"/>
            <a:ext cx="10989529" cy="153888"/>
          </a:xfrm>
        </p:spPr>
        <p:txBody>
          <a:bodyPr anchor="b" anchorCtr="0">
            <a:noAutofit/>
          </a:bodyPr>
          <a:lstStyle>
            <a:lvl1pPr defTabSz="270000">
              <a:spcBef>
                <a:spcPts val="0"/>
              </a:spcBef>
              <a:defRPr sz="750" baseline="0"/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de-DE" dirty="0" smtClean="0"/>
              <a:t>* </a:t>
            </a:r>
            <a:r>
              <a:rPr lang="de-DE" dirty="0" err="1" smtClean="0"/>
              <a:t>Fussnote</a:t>
            </a:r>
            <a:r>
              <a:rPr lang="de-DE" dirty="0" smtClean="0"/>
              <a:t>: </a:t>
            </a:r>
            <a:r>
              <a:rPr lang="de-DE" dirty="0" err="1" smtClean="0"/>
              <a:t>Fussnote</a:t>
            </a:r>
            <a:endParaRPr lang="de-DE" dirty="0" smtClean="0"/>
          </a:p>
        </p:txBody>
      </p:sp>
      <p:sp>
        <p:nvSpPr>
          <p:cNvPr id="12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6743701" y="260647"/>
            <a:ext cx="3168651" cy="216026"/>
          </a:xfrm>
        </p:spPr>
        <p:txBody>
          <a:bodyPr/>
          <a:lstStyle/>
          <a:p>
            <a:r>
              <a:rPr lang="de-DE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Projektmanagement</a:t>
            </a:r>
            <a:endParaRPr lang="de-CH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14362" y="260647"/>
            <a:ext cx="585801" cy="21602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10" b="1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952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 1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" y="0"/>
          <a:ext cx="195385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8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95385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7"/>
          <p:cNvSpPr>
            <a:spLocks noGrp="1" noChangeArrowheads="1"/>
          </p:cNvSpPr>
          <p:nvPr>
            <p:ph type="title" hasCustomPrompt="1"/>
            <p:custDataLst>
              <p:tags r:id="rId3"/>
            </p:custDataLst>
          </p:nvPr>
        </p:nvSpPr>
        <p:spPr bwMode="auto">
          <a:xfrm>
            <a:off x="512611" y="296072"/>
            <a:ext cx="9447759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de-DE" dirty="0" smtClean="0"/>
              <a:t>Farbschema</a:t>
            </a:r>
          </a:p>
        </p:txBody>
      </p:sp>
      <p:sp>
        <p:nvSpPr>
          <p:cNvPr id="2" name="Rechteck 1"/>
          <p:cNvSpPr/>
          <p:nvPr userDrawn="1"/>
        </p:nvSpPr>
        <p:spPr>
          <a:xfrm>
            <a:off x="512611" y="1268760"/>
            <a:ext cx="1107692" cy="2088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(242/242/242)</a:t>
            </a:r>
            <a:endParaRPr lang="de-CH" sz="67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1659827" y="1268760"/>
            <a:ext cx="1107692" cy="20882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(229/229/229)</a:t>
            </a:r>
          </a:p>
        </p:txBody>
      </p:sp>
      <p:sp>
        <p:nvSpPr>
          <p:cNvPr id="18" name="Rechteck 17"/>
          <p:cNvSpPr/>
          <p:nvPr userDrawn="1"/>
        </p:nvSpPr>
        <p:spPr>
          <a:xfrm>
            <a:off x="2807043" y="1268760"/>
            <a:ext cx="1107692" cy="208823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(217/217/217)</a:t>
            </a:r>
            <a:endParaRPr lang="de-CH" sz="67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hteck 18"/>
          <p:cNvSpPr/>
          <p:nvPr userDrawn="1"/>
        </p:nvSpPr>
        <p:spPr>
          <a:xfrm>
            <a:off x="3954259" y="1268760"/>
            <a:ext cx="1107692" cy="2088232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(194/194/194)</a:t>
            </a:r>
            <a:endParaRPr lang="de-CH" sz="67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5101475" y="1268760"/>
            <a:ext cx="1107692" cy="20882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(166/166/166)</a:t>
            </a:r>
            <a:endParaRPr lang="de-CH" sz="67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hteck 22"/>
          <p:cNvSpPr/>
          <p:nvPr userDrawn="1"/>
        </p:nvSpPr>
        <p:spPr>
          <a:xfrm>
            <a:off x="6248691" y="1268760"/>
            <a:ext cx="1107692" cy="20882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(127/127/127)</a:t>
            </a:r>
            <a:endParaRPr lang="de-CH" sz="675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hteck 23"/>
          <p:cNvSpPr/>
          <p:nvPr userDrawn="1"/>
        </p:nvSpPr>
        <p:spPr>
          <a:xfrm>
            <a:off x="7395907" y="1268760"/>
            <a:ext cx="1107692" cy="2088232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(89/89/89)</a:t>
            </a:r>
            <a:endParaRPr lang="de-CH" sz="675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hteck 24"/>
          <p:cNvSpPr/>
          <p:nvPr userDrawn="1"/>
        </p:nvSpPr>
        <p:spPr>
          <a:xfrm>
            <a:off x="8543123" y="1268760"/>
            <a:ext cx="1107692" cy="2088232"/>
          </a:xfrm>
          <a:prstGeom prst="rect">
            <a:avLst/>
          </a:prstGeom>
          <a:solidFill>
            <a:schemeClr val="accent4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(54/54/54)</a:t>
            </a:r>
            <a:endParaRPr lang="de-CH" sz="675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hteck 25"/>
          <p:cNvSpPr/>
          <p:nvPr userDrawn="1"/>
        </p:nvSpPr>
        <p:spPr>
          <a:xfrm>
            <a:off x="9690339" y="1268760"/>
            <a:ext cx="1107692" cy="20882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(38/38/38)</a:t>
            </a:r>
            <a:endParaRPr lang="de-CH" sz="675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hteck 26"/>
          <p:cNvSpPr/>
          <p:nvPr userDrawn="1"/>
        </p:nvSpPr>
        <p:spPr>
          <a:xfrm>
            <a:off x="10837554" y="1268760"/>
            <a:ext cx="1107692" cy="20882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(0/0/0)</a:t>
            </a:r>
            <a:endParaRPr lang="de-CH" sz="675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hteck 28"/>
          <p:cNvSpPr/>
          <p:nvPr userDrawn="1"/>
        </p:nvSpPr>
        <p:spPr>
          <a:xfrm>
            <a:off x="512611" y="3789040"/>
            <a:ext cx="1107692" cy="2088232"/>
          </a:xfrm>
          <a:prstGeom prst="rect">
            <a:avLst/>
          </a:prstGeom>
          <a:solidFill>
            <a:srgbClr val="FFE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(255/224/205)</a:t>
            </a:r>
            <a:endParaRPr lang="de-CH" sz="67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hteck 29"/>
          <p:cNvSpPr/>
          <p:nvPr userDrawn="1"/>
        </p:nvSpPr>
        <p:spPr>
          <a:xfrm>
            <a:off x="1655906" y="3789040"/>
            <a:ext cx="1107692" cy="2088232"/>
          </a:xfrm>
          <a:prstGeom prst="rect">
            <a:avLst/>
          </a:prstGeom>
          <a:solidFill>
            <a:srgbClr val="FFCD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(255/205/175)</a:t>
            </a:r>
            <a:endParaRPr lang="de-CH" sz="67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hteck 30"/>
          <p:cNvSpPr/>
          <p:nvPr userDrawn="1"/>
        </p:nvSpPr>
        <p:spPr>
          <a:xfrm>
            <a:off x="2799201" y="3789040"/>
            <a:ext cx="1107692" cy="2088232"/>
          </a:xfrm>
          <a:prstGeom prst="rect">
            <a:avLst/>
          </a:prstGeom>
          <a:solidFill>
            <a:srgbClr val="FFB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(255/187/163)</a:t>
            </a:r>
            <a:endParaRPr lang="de-CH" sz="67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hteck 31"/>
          <p:cNvSpPr/>
          <p:nvPr userDrawn="1"/>
        </p:nvSpPr>
        <p:spPr>
          <a:xfrm>
            <a:off x="3942495" y="3789040"/>
            <a:ext cx="1107692" cy="2088232"/>
          </a:xfrm>
          <a:prstGeom prst="rect">
            <a:avLst/>
          </a:prstGeom>
          <a:solidFill>
            <a:srgbClr val="FFB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(255/183/242)</a:t>
            </a:r>
            <a:endParaRPr lang="de-CH" sz="67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hteck 33"/>
          <p:cNvSpPr/>
          <p:nvPr userDrawn="1"/>
        </p:nvSpPr>
        <p:spPr>
          <a:xfrm>
            <a:off x="5085791" y="3789040"/>
            <a:ext cx="1107692" cy="2088232"/>
          </a:xfrm>
          <a:prstGeom prst="rect">
            <a:avLst/>
          </a:prstGeom>
          <a:solidFill>
            <a:srgbClr val="FF9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(255/151/87)</a:t>
            </a:r>
            <a:endParaRPr lang="de-CH" sz="67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hteck 34"/>
          <p:cNvSpPr/>
          <p:nvPr userDrawn="1"/>
        </p:nvSpPr>
        <p:spPr>
          <a:xfrm>
            <a:off x="6229085" y="3789040"/>
            <a:ext cx="1107692" cy="2088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(255/99/7)</a:t>
            </a:r>
          </a:p>
          <a:p>
            <a:pPr algn="ctr"/>
            <a:r>
              <a:rPr lang="de-CH" sz="675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BKW Farbe</a:t>
            </a:r>
            <a:endParaRPr lang="de-CH" sz="675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hteck 35"/>
          <p:cNvSpPr/>
          <p:nvPr userDrawn="1"/>
        </p:nvSpPr>
        <p:spPr>
          <a:xfrm>
            <a:off x="7372379" y="3789040"/>
            <a:ext cx="1107692" cy="2088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(250/67/0)</a:t>
            </a:r>
            <a:endParaRPr lang="de-CH" sz="675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hteck 36"/>
          <p:cNvSpPr/>
          <p:nvPr userDrawn="1"/>
        </p:nvSpPr>
        <p:spPr>
          <a:xfrm>
            <a:off x="8515675" y="3789040"/>
            <a:ext cx="1107692" cy="2088232"/>
          </a:xfrm>
          <a:prstGeom prst="rect">
            <a:avLst/>
          </a:prstGeom>
          <a:solidFill>
            <a:srgbClr val="D03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(208/54/0)</a:t>
            </a:r>
            <a:endParaRPr lang="de-CH" sz="675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hteck 37"/>
          <p:cNvSpPr/>
          <p:nvPr userDrawn="1"/>
        </p:nvSpPr>
        <p:spPr>
          <a:xfrm>
            <a:off x="9658970" y="3789040"/>
            <a:ext cx="1107692" cy="2088232"/>
          </a:xfrm>
          <a:prstGeom prst="rect">
            <a:avLst/>
          </a:prstGeom>
          <a:solidFill>
            <a:srgbClr val="A22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(162/42/0)</a:t>
            </a:r>
            <a:endParaRPr lang="de-CH" sz="675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hteck 38"/>
          <p:cNvSpPr/>
          <p:nvPr userDrawn="1"/>
        </p:nvSpPr>
        <p:spPr>
          <a:xfrm>
            <a:off x="10802261" y="3789040"/>
            <a:ext cx="1107692" cy="2088232"/>
          </a:xfrm>
          <a:prstGeom prst="rect">
            <a:avLst/>
          </a:prstGeom>
          <a:solidFill>
            <a:srgbClr val="601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</a:p>
          <a:p>
            <a:pPr algn="ctr"/>
            <a:r>
              <a:rPr lang="de-CH" sz="675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(96/25/0)</a:t>
            </a:r>
            <a:endParaRPr lang="de-CH" sz="675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464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 userDrawn="1"/>
        </p:nvSpPr>
        <p:spPr>
          <a:xfrm>
            <a:off x="569384" y="435674"/>
            <a:ext cx="1083733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>
              <a:defRPr/>
            </a:pPr>
            <a:r>
              <a:rPr lang="de-CH" sz="3000" dirty="0" smtClean="0">
                <a:solidFill>
                  <a:srgbClr val="0080C6"/>
                </a:solidFill>
                <a:latin typeface="Klint Pro"/>
                <a:cs typeface="Klint Pro"/>
              </a:rPr>
              <a:t>Agenda</a:t>
            </a:r>
          </a:p>
        </p:txBody>
      </p:sp>
      <p:sp>
        <p:nvSpPr>
          <p:cNvPr id="30" name="Rechteck 29"/>
          <p:cNvSpPr/>
          <p:nvPr userDrawn="1"/>
        </p:nvSpPr>
        <p:spPr>
          <a:xfrm>
            <a:off x="13090771" y="466652"/>
            <a:ext cx="488309" cy="34260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31" name="Rechteck 30"/>
          <p:cNvSpPr/>
          <p:nvPr userDrawn="1"/>
        </p:nvSpPr>
        <p:spPr>
          <a:xfrm>
            <a:off x="13689346" y="466652"/>
            <a:ext cx="488309" cy="34260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32" name="Rechteck 31"/>
          <p:cNvSpPr/>
          <p:nvPr userDrawn="1"/>
        </p:nvSpPr>
        <p:spPr>
          <a:xfrm>
            <a:off x="14272167" y="466652"/>
            <a:ext cx="488309" cy="34260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33" name="Rechteck 32"/>
          <p:cNvSpPr/>
          <p:nvPr userDrawn="1"/>
        </p:nvSpPr>
        <p:spPr>
          <a:xfrm>
            <a:off x="13090771" y="927397"/>
            <a:ext cx="488309" cy="34260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34" name="Rechteck 33"/>
          <p:cNvSpPr/>
          <p:nvPr userDrawn="1"/>
        </p:nvSpPr>
        <p:spPr>
          <a:xfrm>
            <a:off x="13689346" y="927397"/>
            <a:ext cx="488309" cy="34260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35" name="Rechteck 34"/>
          <p:cNvSpPr/>
          <p:nvPr userDrawn="1"/>
        </p:nvSpPr>
        <p:spPr>
          <a:xfrm>
            <a:off x="13090771" y="1"/>
            <a:ext cx="488309" cy="34260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36" name="Textfeld 35"/>
          <p:cNvSpPr txBox="1"/>
          <p:nvPr userDrawn="1"/>
        </p:nvSpPr>
        <p:spPr>
          <a:xfrm>
            <a:off x="-4064000" y="0"/>
            <a:ext cx="3516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de-DE" sz="1800" dirty="0" smtClean="0">
                <a:solidFill>
                  <a:prstClr val="black"/>
                </a:solidFill>
                <a:latin typeface="Klint Pro"/>
                <a:cs typeface="Klint Pro"/>
              </a:rPr>
              <a:t>Agenda</a:t>
            </a:r>
          </a:p>
          <a:p>
            <a:pPr defTabSz="457200"/>
            <a:r>
              <a:rPr lang="de-DE" sz="1800" dirty="0" smtClean="0">
                <a:solidFill>
                  <a:prstClr val="black"/>
                </a:solidFill>
                <a:latin typeface="Klint Pro"/>
                <a:cs typeface="Klint Pro"/>
              </a:rPr>
              <a:t>Bitte bestehende Inhalte überschreiben.</a:t>
            </a:r>
            <a:endParaRPr lang="de-DE" sz="1800" dirty="0">
              <a:solidFill>
                <a:prstClr val="black"/>
              </a:solidFill>
              <a:latin typeface="Klint Pro"/>
              <a:cs typeface="Klint Pro"/>
            </a:endParaRP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1473201" y="6152847"/>
            <a:ext cx="848887" cy="271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0">
                <a:solidFill>
                  <a:schemeClr val="bg2"/>
                </a:solidFill>
                <a:latin typeface="Klint Pro"/>
              </a:defRPr>
            </a:lvl1pPr>
          </a:lstStyle>
          <a:p>
            <a:pPr defTabSz="457200"/>
            <a:endParaRPr lang="de-DE" dirty="0">
              <a:solidFill>
                <a:srgbClr val="E6E6E6"/>
              </a:solidFill>
            </a:endParaRP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3935" y="6144026"/>
            <a:ext cx="6607340" cy="2805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cap="all" spc="100" baseline="0">
                <a:solidFill>
                  <a:schemeClr val="bg2"/>
                </a:solidFill>
                <a:latin typeface="Klint Pro"/>
              </a:defRPr>
            </a:lvl1pPr>
          </a:lstStyle>
          <a:p>
            <a:pPr defTabSz="457200"/>
            <a:r>
              <a:rPr lang="de-DE" smtClean="0">
                <a:solidFill>
                  <a:srgbClr val="E6E6E6"/>
                </a:solidFill>
              </a:rPr>
              <a:t>Management Forum</a:t>
            </a:r>
            <a:endParaRPr lang="de-DE" dirty="0">
              <a:solidFill>
                <a:srgbClr val="E6E6E6"/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69384" y="6144026"/>
            <a:ext cx="813808" cy="28411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 i="0" baseline="0">
                <a:solidFill>
                  <a:schemeClr val="tx1"/>
                </a:solidFill>
                <a:latin typeface="Klint Pro"/>
              </a:defRPr>
            </a:lvl1pPr>
          </a:lstStyle>
          <a:p>
            <a:pPr defTabSz="457200"/>
            <a:fld id="{4A0C8C55-F8E1-2046-8200-5A57DAFAB767}" type="slidenum">
              <a:rPr lang="de-DE" smtClean="0">
                <a:solidFill>
                  <a:prstClr val="black"/>
                </a:solidFill>
              </a:rPr>
              <a:pPr defTabSz="457200"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2" name="Textfeld 1"/>
          <p:cNvSpPr txBox="1"/>
          <p:nvPr userDrawn="1"/>
        </p:nvSpPr>
        <p:spPr>
          <a:xfrm>
            <a:off x="2322088" y="6239946"/>
            <a:ext cx="371848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457200"/>
            <a:r>
              <a:rPr lang="de-DE" sz="1200" dirty="0" smtClean="0">
                <a:solidFill>
                  <a:srgbClr val="E6E6E6"/>
                </a:solidFill>
                <a:latin typeface="Klint Pro"/>
              </a:rPr>
              <a:t>–</a:t>
            </a:r>
            <a:endParaRPr lang="de-DE" sz="1200" dirty="0">
              <a:solidFill>
                <a:srgbClr val="E6E6E6"/>
              </a:solidFill>
              <a:latin typeface="Klint Pro"/>
            </a:endParaRPr>
          </a:p>
        </p:txBody>
      </p:sp>
    </p:spTree>
    <p:extLst>
      <p:ext uri="{BB962C8B-B14F-4D97-AF65-F5344CB8AC3E}">
        <p14:creationId xmlns:p14="http://schemas.microsoft.com/office/powerpoint/2010/main" val="89395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n-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69384" y="2479675"/>
            <a:ext cx="10837333" cy="28305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buNone/>
              <a:defRPr sz="4000" b="0" i="0">
                <a:solidFill>
                  <a:schemeClr val="accent4"/>
                </a:solidFill>
                <a:latin typeface="Klint Pro"/>
                <a:cs typeface="Klint Pro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CH" dirty="0" err="1" smtClean="0"/>
              <a:t>Themenslide</a:t>
            </a:r>
            <a:r>
              <a:rPr lang="de-CH" dirty="0" smtClean="0"/>
              <a:t> Titel</a:t>
            </a:r>
          </a:p>
          <a:p>
            <a:pPr lvl="0"/>
            <a:r>
              <a:rPr lang="de-CH" dirty="0" smtClean="0"/>
              <a:t>Untertitel</a:t>
            </a:r>
          </a:p>
        </p:txBody>
      </p:sp>
      <p:sp>
        <p:nvSpPr>
          <p:cNvPr id="20" name="Rechteck 19"/>
          <p:cNvSpPr/>
          <p:nvPr userDrawn="1"/>
        </p:nvSpPr>
        <p:spPr>
          <a:xfrm>
            <a:off x="13090771" y="466652"/>
            <a:ext cx="488309" cy="34260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1" name="Rechteck 20"/>
          <p:cNvSpPr/>
          <p:nvPr userDrawn="1"/>
        </p:nvSpPr>
        <p:spPr>
          <a:xfrm>
            <a:off x="13689346" y="466652"/>
            <a:ext cx="488309" cy="34260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2" name="Rechteck 21"/>
          <p:cNvSpPr/>
          <p:nvPr userDrawn="1"/>
        </p:nvSpPr>
        <p:spPr>
          <a:xfrm>
            <a:off x="14272167" y="466652"/>
            <a:ext cx="488309" cy="34260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3" name="Rechteck 22"/>
          <p:cNvSpPr/>
          <p:nvPr userDrawn="1"/>
        </p:nvSpPr>
        <p:spPr>
          <a:xfrm>
            <a:off x="13090771" y="927397"/>
            <a:ext cx="488309" cy="34260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4" name="Rechteck 23"/>
          <p:cNvSpPr/>
          <p:nvPr userDrawn="1"/>
        </p:nvSpPr>
        <p:spPr>
          <a:xfrm>
            <a:off x="13689346" y="927397"/>
            <a:ext cx="488309" cy="34260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5" name="Rechteck 24"/>
          <p:cNvSpPr/>
          <p:nvPr userDrawn="1"/>
        </p:nvSpPr>
        <p:spPr>
          <a:xfrm>
            <a:off x="13090771" y="1"/>
            <a:ext cx="488309" cy="34260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6" name="Textfeld 25"/>
          <p:cNvSpPr txBox="1"/>
          <p:nvPr userDrawn="1"/>
        </p:nvSpPr>
        <p:spPr>
          <a:xfrm>
            <a:off x="-4064000" y="1"/>
            <a:ext cx="3516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de-DE" sz="1800" dirty="0" smtClean="0">
                <a:solidFill>
                  <a:prstClr val="black"/>
                </a:solidFill>
                <a:latin typeface="Klint Pro"/>
                <a:cs typeface="Klint Pro"/>
              </a:rPr>
              <a:t>Themen-Slide um ein neues Kapitel in der Präsentation anzufangen.</a:t>
            </a:r>
            <a:endParaRPr lang="de-DE" sz="1800" dirty="0">
              <a:solidFill>
                <a:prstClr val="black"/>
              </a:solidFill>
              <a:latin typeface="Klint Pro"/>
              <a:cs typeface="Klint Pro"/>
            </a:endParaRPr>
          </a:p>
        </p:txBody>
      </p:sp>
    </p:spTree>
    <p:extLst>
      <p:ext uri="{BB962C8B-B14F-4D97-AF65-F5344CB8AC3E}">
        <p14:creationId xmlns:p14="http://schemas.microsoft.com/office/powerpoint/2010/main" val="3778653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69384" y="428626"/>
            <a:ext cx="10837333" cy="10001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3000" b="0" i="0">
                <a:solidFill>
                  <a:schemeClr val="accent3"/>
                </a:solidFill>
                <a:latin typeface="Klint Pro"/>
                <a:cs typeface="Klint Pro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CH" dirty="0" smtClean="0"/>
              <a:t>Folientitel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54567" y="1445668"/>
            <a:ext cx="8623300" cy="192700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Font typeface="Arial"/>
              <a:buNone/>
              <a:defRPr sz="1800" b="0" baseline="0">
                <a:latin typeface="Klint Pro"/>
                <a:cs typeface="Klint Pro"/>
              </a:defRPr>
            </a:lvl1pPr>
          </a:lstStyle>
          <a:p>
            <a:pPr lvl="0"/>
            <a:r>
              <a:rPr lang="de-CH" dirty="0" smtClean="0"/>
              <a:t>Lauftext </a:t>
            </a:r>
            <a:r>
              <a:rPr lang="de-CH" dirty="0" err="1" smtClean="0"/>
              <a:t>Lorem</a:t>
            </a:r>
            <a:r>
              <a:rPr lang="de-CH" dirty="0" smtClean="0"/>
              <a:t> </a:t>
            </a:r>
            <a:r>
              <a:rPr lang="de-CH" dirty="0" err="1" smtClean="0"/>
              <a:t>ipsum</a:t>
            </a:r>
            <a:r>
              <a:rPr lang="de-CH" dirty="0" smtClean="0"/>
              <a:t> </a:t>
            </a:r>
            <a:r>
              <a:rPr lang="de-CH" dirty="0" err="1" smtClean="0"/>
              <a:t>dolor</a:t>
            </a:r>
            <a:r>
              <a:rPr lang="de-CH" dirty="0" smtClean="0"/>
              <a:t> </a:t>
            </a:r>
            <a:r>
              <a:rPr lang="de-CH" dirty="0" err="1" smtClean="0"/>
              <a:t>sit</a:t>
            </a:r>
            <a:r>
              <a:rPr lang="de-CH" dirty="0" smtClean="0"/>
              <a:t> </a:t>
            </a:r>
            <a:r>
              <a:rPr lang="de-CH" dirty="0" err="1" smtClean="0"/>
              <a:t>amet</a:t>
            </a:r>
            <a:r>
              <a:rPr lang="de-CH" dirty="0" smtClean="0"/>
              <a:t>, </a:t>
            </a:r>
            <a:r>
              <a:rPr lang="de-CH" dirty="0" err="1" smtClean="0"/>
              <a:t>consetetur</a:t>
            </a:r>
            <a:r>
              <a:rPr lang="de-CH" dirty="0" smtClean="0"/>
              <a:t> </a:t>
            </a:r>
            <a:r>
              <a:rPr lang="de-CH" dirty="0" err="1" smtClean="0"/>
              <a:t>sadipscing</a:t>
            </a:r>
            <a:r>
              <a:rPr lang="de-CH" dirty="0" smtClean="0"/>
              <a:t> </a:t>
            </a:r>
            <a:r>
              <a:rPr lang="de-CH" dirty="0" err="1" smtClean="0"/>
              <a:t>elitr</a:t>
            </a:r>
            <a:r>
              <a:rPr lang="de-CH" dirty="0" smtClean="0"/>
              <a:t>, </a:t>
            </a:r>
            <a:r>
              <a:rPr lang="de-CH" dirty="0" err="1" smtClean="0"/>
              <a:t>sed</a:t>
            </a:r>
            <a:r>
              <a:rPr lang="de-CH" dirty="0" smtClean="0"/>
              <a:t> </a:t>
            </a:r>
            <a:r>
              <a:rPr lang="de-CH" dirty="0" err="1" smtClean="0"/>
              <a:t>diam</a:t>
            </a:r>
            <a:r>
              <a:rPr lang="de-CH" dirty="0" smtClean="0"/>
              <a:t> </a:t>
            </a:r>
            <a:r>
              <a:rPr lang="de-CH" dirty="0" err="1" smtClean="0"/>
              <a:t>nonumy</a:t>
            </a:r>
            <a:r>
              <a:rPr lang="de-CH" dirty="0" smtClean="0"/>
              <a:t> </a:t>
            </a:r>
            <a:r>
              <a:rPr lang="de-CH" dirty="0" err="1" smtClean="0"/>
              <a:t>eirmod</a:t>
            </a:r>
            <a:r>
              <a:rPr lang="de-CH" dirty="0" smtClean="0"/>
              <a:t> </a:t>
            </a:r>
            <a:r>
              <a:rPr lang="de-CH" dirty="0" err="1" smtClean="0"/>
              <a:t>tempor</a:t>
            </a:r>
            <a:r>
              <a:rPr lang="de-CH" dirty="0" smtClean="0"/>
              <a:t> </a:t>
            </a:r>
            <a:r>
              <a:rPr lang="de-CH" dirty="0" err="1" smtClean="0"/>
              <a:t>invidunt</a:t>
            </a:r>
            <a:r>
              <a:rPr lang="de-CH" dirty="0" smtClean="0"/>
              <a:t> </a:t>
            </a:r>
            <a:r>
              <a:rPr lang="de-CH" dirty="0" err="1" smtClean="0"/>
              <a:t>ut</a:t>
            </a:r>
            <a:r>
              <a:rPr lang="de-CH" dirty="0" smtClean="0"/>
              <a:t> </a:t>
            </a:r>
            <a:r>
              <a:rPr lang="de-CH" dirty="0" err="1" smtClean="0"/>
              <a:t>labore</a:t>
            </a:r>
            <a:r>
              <a:rPr lang="de-CH" dirty="0" smtClean="0"/>
              <a:t> et </a:t>
            </a:r>
            <a:r>
              <a:rPr lang="de-CH" dirty="0" err="1" smtClean="0"/>
              <a:t>dolore</a:t>
            </a:r>
            <a:r>
              <a:rPr lang="de-CH" dirty="0" smtClean="0"/>
              <a:t> magna </a:t>
            </a:r>
            <a:r>
              <a:rPr lang="de-CH" dirty="0" err="1" smtClean="0"/>
              <a:t>aliquyam</a:t>
            </a:r>
            <a:r>
              <a:rPr lang="de-CH" dirty="0" smtClean="0"/>
              <a:t> </a:t>
            </a:r>
            <a:r>
              <a:rPr lang="de-CH" dirty="0" err="1" smtClean="0"/>
              <a:t>erat</a:t>
            </a:r>
            <a:r>
              <a:rPr lang="de-CH" dirty="0" smtClean="0"/>
              <a:t>, </a:t>
            </a:r>
            <a:r>
              <a:rPr lang="de-CH" dirty="0" err="1" smtClean="0"/>
              <a:t>sed</a:t>
            </a:r>
            <a:r>
              <a:rPr lang="de-CH" dirty="0" smtClean="0"/>
              <a:t> </a:t>
            </a:r>
            <a:r>
              <a:rPr lang="de-CH" dirty="0" err="1" smtClean="0"/>
              <a:t>diam</a:t>
            </a:r>
            <a:r>
              <a:rPr lang="de-CH" dirty="0" smtClean="0"/>
              <a:t> </a:t>
            </a:r>
            <a:r>
              <a:rPr lang="de-CH" dirty="0" err="1" smtClean="0"/>
              <a:t>voluptua</a:t>
            </a:r>
            <a:r>
              <a:rPr lang="de-CH" dirty="0" smtClean="0"/>
              <a:t>. </a:t>
            </a:r>
            <a:r>
              <a:rPr lang="de-CH" dirty="0" err="1" smtClean="0"/>
              <a:t>At</a:t>
            </a:r>
            <a:r>
              <a:rPr lang="de-CH" dirty="0" smtClean="0"/>
              <a:t> </a:t>
            </a:r>
            <a:r>
              <a:rPr lang="de-CH" dirty="0" err="1" smtClean="0"/>
              <a:t>vero</a:t>
            </a:r>
            <a:r>
              <a:rPr lang="de-CH" dirty="0" smtClean="0"/>
              <a:t> </a:t>
            </a:r>
            <a:r>
              <a:rPr lang="de-CH" dirty="0" err="1" smtClean="0"/>
              <a:t>eos</a:t>
            </a:r>
            <a:r>
              <a:rPr lang="de-CH" dirty="0" smtClean="0"/>
              <a:t> et </a:t>
            </a:r>
            <a:r>
              <a:rPr lang="de-CH" dirty="0" err="1" smtClean="0"/>
              <a:t>accusam</a:t>
            </a:r>
            <a:r>
              <a:rPr lang="de-CH" dirty="0" smtClean="0"/>
              <a:t> et </a:t>
            </a:r>
            <a:r>
              <a:rPr lang="de-CH" dirty="0" err="1" smtClean="0"/>
              <a:t>justo</a:t>
            </a:r>
            <a:r>
              <a:rPr lang="de-CH" dirty="0" smtClean="0"/>
              <a:t> </a:t>
            </a:r>
            <a:r>
              <a:rPr lang="de-CH" dirty="0" err="1" smtClean="0"/>
              <a:t>duo</a:t>
            </a:r>
            <a:r>
              <a:rPr lang="de-CH" dirty="0" smtClean="0"/>
              <a:t> </a:t>
            </a:r>
            <a:r>
              <a:rPr lang="de-CH" dirty="0" err="1" smtClean="0"/>
              <a:t>dolores</a:t>
            </a:r>
            <a:r>
              <a:rPr lang="de-CH" dirty="0" smtClean="0"/>
              <a:t> et </a:t>
            </a:r>
            <a:r>
              <a:rPr lang="de-CH" dirty="0" err="1" smtClean="0"/>
              <a:t>ea</a:t>
            </a:r>
            <a:r>
              <a:rPr lang="de-CH" dirty="0" smtClean="0"/>
              <a:t> </a:t>
            </a:r>
            <a:r>
              <a:rPr lang="de-CH" dirty="0" err="1" smtClean="0"/>
              <a:t>rebum</a:t>
            </a:r>
            <a:r>
              <a:rPr lang="de-CH" dirty="0" smtClean="0"/>
              <a:t>. Stet </a:t>
            </a:r>
            <a:r>
              <a:rPr lang="de-CH" dirty="0" err="1" smtClean="0"/>
              <a:t>clita</a:t>
            </a:r>
            <a:r>
              <a:rPr lang="de-CH" dirty="0" smtClean="0"/>
              <a:t> </a:t>
            </a:r>
            <a:r>
              <a:rPr lang="de-CH" dirty="0" err="1" smtClean="0"/>
              <a:t>kasd</a:t>
            </a:r>
            <a:r>
              <a:rPr lang="de-CH" dirty="0" smtClean="0"/>
              <a:t> </a:t>
            </a:r>
            <a:r>
              <a:rPr lang="de-CH" dirty="0" err="1" smtClean="0"/>
              <a:t>gubergren</a:t>
            </a:r>
            <a:r>
              <a:rPr lang="de-CH" dirty="0" smtClean="0"/>
              <a:t>, </a:t>
            </a:r>
            <a:r>
              <a:rPr lang="de-CH" dirty="0" err="1" smtClean="0"/>
              <a:t>no</a:t>
            </a:r>
            <a:r>
              <a:rPr lang="de-CH" dirty="0" smtClean="0"/>
              <a:t> </a:t>
            </a:r>
            <a:r>
              <a:rPr lang="de-CH" dirty="0" err="1" smtClean="0"/>
              <a:t>sea</a:t>
            </a:r>
            <a:r>
              <a:rPr lang="de-CH" dirty="0" smtClean="0"/>
              <a:t> </a:t>
            </a:r>
            <a:r>
              <a:rPr lang="de-CH" dirty="0" err="1" smtClean="0"/>
              <a:t>takimata</a:t>
            </a:r>
            <a:r>
              <a:rPr lang="de-CH" dirty="0" smtClean="0"/>
              <a:t> sanctus </a:t>
            </a:r>
            <a:r>
              <a:rPr lang="de-CH" dirty="0" err="1" smtClean="0"/>
              <a:t>est</a:t>
            </a:r>
            <a:r>
              <a:rPr lang="de-CH" dirty="0" smtClean="0"/>
              <a:t> </a:t>
            </a:r>
            <a:r>
              <a:rPr lang="de-CH" dirty="0" err="1" smtClean="0"/>
              <a:t>Lorem</a:t>
            </a:r>
            <a:r>
              <a:rPr lang="de-CH" dirty="0" smtClean="0"/>
              <a:t> </a:t>
            </a:r>
            <a:r>
              <a:rPr lang="de-CH" dirty="0" err="1" smtClean="0"/>
              <a:t>ipsum</a:t>
            </a:r>
            <a:r>
              <a:rPr lang="de-CH" dirty="0" smtClean="0"/>
              <a:t> </a:t>
            </a:r>
            <a:r>
              <a:rPr lang="de-CH" dirty="0" err="1" smtClean="0"/>
              <a:t>dolor</a:t>
            </a:r>
            <a:r>
              <a:rPr lang="de-CH" dirty="0" smtClean="0"/>
              <a:t> </a:t>
            </a:r>
            <a:r>
              <a:rPr lang="de-CH" dirty="0" err="1" smtClean="0"/>
              <a:t>sit</a:t>
            </a:r>
            <a:r>
              <a:rPr lang="de-CH" dirty="0" smtClean="0"/>
              <a:t> </a:t>
            </a:r>
            <a:r>
              <a:rPr lang="de-CH" dirty="0" err="1" smtClean="0"/>
              <a:t>amet</a:t>
            </a:r>
            <a:r>
              <a:rPr lang="de-CH" dirty="0" smtClean="0"/>
              <a:t>.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554567" y="3603936"/>
            <a:ext cx="8623299" cy="1630804"/>
          </a:xfrm>
          <a:prstGeom prst="rect">
            <a:avLst/>
          </a:prstGeom>
        </p:spPr>
        <p:txBody>
          <a:bodyPr vert="horz" lIns="0" tIns="0" rIns="0" bIns="0"/>
          <a:lstStyle>
            <a:lvl1pPr marL="177800" indent="-1778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Font typeface="Lucida Grande"/>
              <a:buChar char="–"/>
              <a:defRPr sz="1800">
                <a:latin typeface="Klint Pro"/>
              </a:defRPr>
            </a:lvl1pPr>
            <a:lvl2pPr marL="538163" indent="-1778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Font typeface="Lucida Grande"/>
              <a:buChar char="–"/>
              <a:defRPr sz="1800">
                <a:latin typeface="Klint Pro"/>
              </a:defRPr>
            </a:lvl2pPr>
            <a:lvl3pPr marL="898525" indent="-18415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Font typeface="Lucida Grande"/>
              <a:buChar char="–"/>
              <a:defRPr sz="1800">
                <a:latin typeface="Klint Pro"/>
              </a:defRPr>
            </a:lvl3pPr>
          </a:lstStyle>
          <a:p>
            <a:pPr lvl="0"/>
            <a:r>
              <a:rPr lang="de-CH" dirty="0" smtClean="0"/>
              <a:t>Listenelement erste Ebene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</p:txBody>
      </p:sp>
      <p:sp>
        <p:nvSpPr>
          <p:cNvPr id="24" name="Rechteck 23"/>
          <p:cNvSpPr/>
          <p:nvPr userDrawn="1"/>
        </p:nvSpPr>
        <p:spPr>
          <a:xfrm>
            <a:off x="13090771" y="466652"/>
            <a:ext cx="488309" cy="34260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5" name="Rechteck 24"/>
          <p:cNvSpPr/>
          <p:nvPr userDrawn="1"/>
        </p:nvSpPr>
        <p:spPr>
          <a:xfrm>
            <a:off x="13689346" y="466652"/>
            <a:ext cx="488309" cy="34260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6" name="Rechteck 25"/>
          <p:cNvSpPr/>
          <p:nvPr userDrawn="1"/>
        </p:nvSpPr>
        <p:spPr>
          <a:xfrm>
            <a:off x="14272167" y="466652"/>
            <a:ext cx="488309" cy="34260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7" name="Rechteck 26"/>
          <p:cNvSpPr/>
          <p:nvPr userDrawn="1"/>
        </p:nvSpPr>
        <p:spPr>
          <a:xfrm>
            <a:off x="13090771" y="927397"/>
            <a:ext cx="488309" cy="34260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8" name="Rechteck 27"/>
          <p:cNvSpPr/>
          <p:nvPr userDrawn="1"/>
        </p:nvSpPr>
        <p:spPr>
          <a:xfrm>
            <a:off x="13689346" y="927397"/>
            <a:ext cx="488309" cy="34260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9" name="Rechteck 28"/>
          <p:cNvSpPr/>
          <p:nvPr userDrawn="1"/>
        </p:nvSpPr>
        <p:spPr>
          <a:xfrm>
            <a:off x="13090771" y="1"/>
            <a:ext cx="488309" cy="34260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30" name="Textfeld 29"/>
          <p:cNvSpPr txBox="1"/>
          <p:nvPr userDrawn="1"/>
        </p:nvSpPr>
        <p:spPr>
          <a:xfrm>
            <a:off x="-4064000" y="1"/>
            <a:ext cx="3516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de-DE" sz="1800" dirty="0" smtClean="0">
                <a:solidFill>
                  <a:prstClr val="black"/>
                </a:solidFill>
                <a:latin typeface="Klint Pro"/>
                <a:cs typeface="Klint Pro"/>
              </a:rPr>
              <a:t>Text-Slide</a:t>
            </a:r>
          </a:p>
          <a:p>
            <a:pPr defTabSz="457200"/>
            <a:r>
              <a:rPr lang="de-DE" sz="1800" dirty="0" smtClean="0">
                <a:solidFill>
                  <a:prstClr val="black"/>
                </a:solidFill>
                <a:latin typeface="Klint Pro"/>
                <a:cs typeface="Klint Pro"/>
              </a:rPr>
              <a:t>Mit oder ohne Liste</a:t>
            </a:r>
            <a:endParaRPr lang="de-DE" sz="1800" dirty="0">
              <a:solidFill>
                <a:prstClr val="black"/>
              </a:solidFill>
              <a:latin typeface="Klint Pro"/>
              <a:cs typeface="Klint Pro"/>
            </a:endParaRP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-4022644" y="3390885"/>
            <a:ext cx="3475567" cy="833663"/>
          </a:xfrm>
          <a:prstGeom prst="rect">
            <a:avLst/>
          </a:prstGeom>
          <a:solidFill>
            <a:schemeClr val="accent2"/>
          </a:solidFill>
        </p:spPr>
        <p:txBody>
          <a:bodyPr vert="horz" lIns="144000" tIns="72000" rIns="144000" bIns="144000">
            <a:sp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 typeface="Arial"/>
              <a:buNone/>
              <a:defRPr sz="1800" b="0" baseline="0">
                <a:latin typeface="Klint Pro"/>
                <a:cs typeface="Klint Pro"/>
              </a:defRPr>
            </a:lvl1pPr>
          </a:lstStyle>
          <a:p>
            <a:pPr lvl="0"/>
            <a:r>
              <a:rPr lang="de-CH" dirty="0" smtClean="0"/>
              <a:t>Box 1</a:t>
            </a:r>
          </a:p>
          <a:p>
            <a:pPr lvl="0"/>
            <a:r>
              <a:rPr lang="de-CH" dirty="0" err="1" smtClean="0"/>
              <a:t>Lorem</a:t>
            </a:r>
            <a:r>
              <a:rPr lang="de-CH" dirty="0" smtClean="0"/>
              <a:t> </a:t>
            </a:r>
            <a:r>
              <a:rPr lang="de-CH" dirty="0" err="1" smtClean="0"/>
              <a:t>ipsum</a:t>
            </a:r>
            <a:r>
              <a:rPr lang="de-CH" dirty="0" smtClean="0"/>
              <a:t> </a:t>
            </a:r>
            <a:r>
              <a:rPr lang="de-CH" dirty="0" err="1" smtClean="0"/>
              <a:t>dolor</a:t>
            </a:r>
            <a:r>
              <a:rPr lang="de-CH" dirty="0" smtClean="0"/>
              <a:t> </a:t>
            </a:r>
            <a:r>
              <a:rPr lang="de-CH" dirty="0" err="1" smtClean="0"/>
              <a:t>sit</a:t>
            </a:r>
            <a:r>
              <a:rPr lang="de-CH" dirty="0" smtClean="0"/>
              <a:t> </a:t>
            </a:r>
            <a:r>
              <a:rPr lang="de-CH" dirty="0" err="1" smtClean="0"/>
              <a:t>amet</a:t>
            </a:r>
            <a:endParaRPr lang="de-DE" dirty="0"/>
          </a:p>
        </p:txBody>
      </p:sp>
      <p:sp>
        <p:nvSpPr>
          <p:cNvPr id="22" name="Datumsplatzhalter 3"/>
          <p:cNvSpPr>
            <a:spLocks noGrp="1"/>
          </p:cNvSpPr>
          <p:nvPr>
            <p:ph type="dt" sz="half" idx="2"/>
          </p:nvPr>
        </p:nvSpPr>
        <p:spPr>
          <a:xfrm>
            <a:off x="1473201" y="6152847"/>
            <a:ext cx="848887" cy="271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0">
                <a:solidFill>
                  <a:schemeClr val="bg2"/>
                </a:solidFill>
                <a:latin typeface="Klint Pro"/>
              </a:defRPr>
            </a:lvl1pPr>
          </a:lstStyle>
          <a:p>
            <a:pPr defTabSz="457200"/>
            <a:endParaRPr lang="de-DE" dirty="0">
              <a:solidFill>
                <a:srgbClr val="E6E6E6"/>
              </a:solidFill>
            </a:endParaRPr>
          </a:p>
        </p:txBody>
      </p:sp>
      <p:sp>
        <p:nvSpPr>
          <p:cNvPr id="2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3935" y="6144026"/>
            <a:ext cx="6607340" cy="2805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cap="all" spc="100" baseline="0">
                <a:solidFill>
                  <a:schemeClr val="bg2"/>
                </a:solidFill>
                <a:latin typeface="Klint Pro"/>
              </a:defRPr>
            </a:lvl1pPr>
          </a:lstStyle>
          <a:p>
            <a:pPr defTabSz="457200"/>
            <a:r>
              <a:rPr lang="de-DE" smtClean="0">
                <a:solidFill>
                  <a:srgbClr val="E6E6E6"/>
                </a:solidFill>
              </a:rPr>
              <a:t>Management Forum</a:t>
            </a:r>
            <a:endParaRPr lang="de-DE" dirty="0">
              <a:solidFill>
                <a:srgbClr val="E6E6E6"/>
              </a:solidFill>
            </a:endParaRPr>
          </a:p>
        </p:txBody>
      </p:sp>
      <p:sp>
        <p:nvSpPr>
          <p:cNvPr id="3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69384" y="6144026"/>
            <a:ext cx="813808" cy="28411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 i="0" baseline="0">
                <a:solidFill>
                  <a:schemeClr val="tx1"/>
                </a:solidFill>
                <a:latin typeface="Klint Pro"/>
              </a:defRPr>
            </a:lvl1pPr>
          </a:lstStyle>
          <a:p>
            <a:pPr defTabSz="457200"/>
            <a:fld id="{4A0C8C55-F8E1-2046-8200-5A57DAFAB767}" type="slidenum">
              <a:rPr lang="de-DE" smtClean="0">
                <a:solidFill>
                  <a:prstClr val="black"/>
                </a:solidFill>
              </a:rPr>
              <a:pPr defTabSz="457200"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32" name="Textfeld 31"/>
          <p:cNvSpPr txBox="1"/>
          <p:nvPr userDrawn="1"/>
        </p:nvSpPr>
        <p:spPr>
          <a:xfrm>
            <a:off x="2322088" y="6239946"/>
            <a:ext cx="371848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457200"/>
            <a:r>
              <a:rPr lang="de-DE" sz="1200" dirty="0" smtClean="0">
                <a:solidFill>
                  <a:srgbClr val="E6E6E6"/>
                </a:solidFill>
                <a:latin typeface="Klint Pro"/>
              </a:rPr>
              <a:t>–</a:t>
            </a:r>
            <a:endParaRPr lang="de-DE" sz="1200" dirty="0">
              <a:solidFill>
                <a:srgbClr val="E6E6E6"/>
              </a:solidFill>
              <a:latin typeface="Klint Pro"/>
            </a:endParaRPr>
          </a:p>
        </p:txBody>
      </p:sp>
    </p:spTree>
    <p:extLst>
      <p:ext uri="{BB962C8B-B14F-4D97-AF65-F5344CB8AC3E}">
        <p14:creationId xmlns:p14="http://schemas.microsoft.com/office/powerpoint/2010/main" val="3120821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436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69384" y="441325"/>
            <a:ext cx="10837333" cy="10001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3000" b="0" i="0">
                <a:solidFill>
                  <a:schemeClr val="accent3"/>
                </a:solidFill>
                <a:latin typeface="Klint Pro"/>
                <a:cs typeface="Klint Pro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CH" dirty="0" smtClean="0"/>
              <a:t>Diagramm Titel</a:t>
            </a:r>
          </a:p>
        </p:txBody>
      </p:sp>
      <p:sp>
        <p:nvSpPr>
          <p:cNvPr id="3" name="Diagrammplatzhalter 2"/>
          <p:cNvSpPr>
            <a:spLocks noGrp="1"/>
          </p:cNvSpPr>
          <p:nvPr>
            <p:ph type="chart" sz="quarter" idx="11"/>
          </p:nvPr>
        </p:nvSpPr>
        <p:spPr>
          <a:xfrm>
            <a:off x="569384" y="1441451"/>
            <a:ext cx="10837333" cy="42670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lang="de-CH" sz="1800" b="0" kern="1200" baseline="0" dirty="0" err="1" smtClean="0">
                <a:solidFill>
                  <a:schemeClr val="tx1"/>
                </a:solidFill>
                <a:latin typeface="Klint Pro"/>
                <a:ea typeface="+mn-ea"/>
                <a:cs typeface="Klint Pro"/>
              </a:defRPr>
            </a:lvl1pPr>
          </a:lstStyle>
          <a:p>
            <a:r>
              <a:rPr lang="de-CH" dirty="0" smtClean="0"/>
              <a:t>Diagramm</a:t>
            </a:r>
            <a:endParaRPr lang="de-DE" dirty="0"/>
          </a:p>
        </p:txBody>
      </p:sp>
      <p:sp>
        <p:nvSpPr>
          <p:cNvPr id="18" name="Rechteck 17"/>
          <p:cNvSpPr/>
          <p:nvPr userDrawn="1"/>
        </p:nvSpPr>
        <p:spPr>
          <a:xfrm>
            <a:off x="13090771" y="466652"/>
            <a:ext cx="488309" cy="34260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19" name="Rechteck 18"/>
          <p:cNvSpPr/>
          <p:nvPr userDrawn="1"/>
        </p:nvSpPr>
        <p:spPr>
          <a:xfrm>
            <a:off x="13689346" y="466652"/>
            <a:ext cx="488309" cy="34260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14272167" y="466652"/>
            <a:ext cx="488309" cy="34260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1" name="Rechteck 20"/>
          <p:cNvSpPr/>
          <p:nvPr userDrawn="1"/>
        </p:nvSpPr>
        <p:spPr>
          <a:xfrm>
            <a:off x="13090771" y="927397"/>
            <a:ext cx="488309" cy="34260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2" name="Rechteck 21"/>
          <p:cNvSpPr/>
          <p:nvPr userDrawn="1"/>
        </p:nvSpPr>
        <p:spPr>
          <a:xfrm>
            <a:off x="13689346" y="927397"/>
            <a:ext cx="488309" cy="34260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3" name="Rechteck 22"/>
          <p:cNvSpPr/>
          <p:nvPr userDrawn="1"/>
        </p:nvSpPr>
        <p:spPr>
          <a:xfrm>
            <a:off x="13090771" y="1"/>
            <a:ext cx="488309" cy="34260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4" name="Textfeld 23"/>
          <p:cNvSpPr txBox="1"/>
          <p:nvPr userDrawn="1"/>
        </p:nvSpPr>
        <p:spPr>
          <a:xfrm>
            <a:off x="-4064000" y="1"/>
            <a:ext cx="3516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de-DE" sz="1800" dirty="0" smtClean="0">
                <a:solidFill>
                  <a:prstClr val="black"/>
                </a:solidFill>
                <a:latin typeface="Klint Pro"/>
                <a:cs typeface="Klint Pro"/>
              </a:rPr>
              <a:t>Diagramm Slide</a:t>
            </a:r>
          </a:p>
          <a:p>
            <a:pPr defTabSz="457200"/>
            <a:r>
              <a:rPr lang="de-DE" sz="1800" dirty="0" smtClean="0">
                <a:solidFill>
                  <a:prstClr val="black"/>
                </a:solidFill>
                <a:latin typeface="Klint Pro"/>
                <a:cs typeface="Klint Pro"/>
              </a:rPr>
              <a:t>Bitte keine Effekte wie Schatten, Glanz oder 3D verwenden.</a:t>
            </a:r>
          </a:p>
        </p:txBody>
      </p:sp>
      <p:sp>
        <p:nvSpPr>
          <p:cNvPr id="26" name="Datumsplatzhalter 3"/>
          <p:cNvSpPr>
            <a:spLocks noGrp="1"/>
          </p:cNvSpPr>
          <p:nvPr>
            <p:ph type="dt" sz="half" idx="2"/>
          </p:nvPr>
        </p:nvSpPr>
        <p:spPr>
          <a:xfrm>
            <a:off x="1473201" y="6152847"/>
            <a:ext cx="848887" cy="271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0">
                <a:solidFill>
                  <a:schemeClr val="bg2"/>
                </a:solidFill>
                <a:latin typeface="Klint Pro"/>
              </a:defRPr>
            </a:lvl1pPr>
          </a:lstStyle>
          <a:p>
            <a:pPr defTabSz="457200"/>
            <a:endParaRPr lang="de-DE" dirty="0">
              <a:solidFill>
                <a:srgbClr val="E6E6E6"/>
              </a:solidFill>
            </a:endParaRPr>
          </a:p>
        </p:txBody>
      </p:sp>
      <p:sp>
        <p:nvSpPr>
          <p:cNvPr id="2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3935" y="6144026"/>
            <a:ext cx="6607340" cy="2805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cap="all" spc="100" baseline="0">
                <a:solidFill>
                  <a:schemeClr val="bg2"/>
                </a:solidFill>
                <a:latin typeface="Klint Pro"/>
              </a:defRPr>
            </a:lvl1pPr>
          </a:lstStyle>
          <a:p>
            <a:pPr defTabSz="457200"/>
            <a:r>
              <a:rPr lang="de-DE" smtClean="0">
                <a:solidFill>
                  <a:srgbClr val="E6E6E6"/>
                </a:solidFill>
              </a:rPr>
              <a:t>Management Forum</a:t>
            </a:r>
            <a:endParaRPr lang="de-DE" dirty="0">
              <a:solidFill>
                <a:srgbClr val="E6E6E6"/>
              </a:solidFill>
            </a:endParaRPr>
          </a:p>
        </p:txBody>
      </p:sp>
      <p:sp>
        <p:nvSpPr>
          <p:cNvPr id="2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69384" y="6144026"/>
            <a:ext cx="813808" cy="28411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 i="0" baseline="0">
                <a:solidFill>
                  <a:schemeClr val="tx1"/>
                </a:solidFill>
                <a:latin typeface="Klint Pro"/>
              </a:defRPr>
            </a:lvl1pPr>
          </a:lstStyle>
          <a:p>
            <a:pPr defTabSz="457200"/>
            <a:fld id="{4A0C8C55-F8E1-2046-8200-5A57DAFAB767}" type="slidenum">
              <a:rPr lang="de-DE" smtClean="0">
                <a:solidFill>
                  <a:prstClr val="black"/>
                </a:solidFill>
              </a:rPr>
              <a:pPr defTabSz="457200"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29" name="Textfeld 28"/>
          <p:cNvSpPr txBox="1"/>
          <p:nvPr userDrawn="1"/>
        </p:nvSpPr>
        <p:spPr>
          <a:xfrm>
            <a:off x="2322088" y="6239946"/>
            <a:ext cx="371848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457200"/>
            <a:r>
              <a:rPr lang="de-DE" sz="1200" dirty="0" smtClean="0">
                <a:solidFill>
                  <a:srgbClr val="E6E6E6"/>
                </a:solidFill>
                <a:latin typeface="Klint Pro"/>
              </a:rPr>
              <a:t>–</a:t>
            </a:r>
            <a:endParaRPr lang="de-DE" sz="1200" dirty="0">
              <a:solidFill>
                <a:srgbClr val="E6E6E6"/>
              </a:solidFill>
              <a:latin typeface="Klint Pro"/>
            </a:endParaRPr>
          </a:p>
        </p:txBody>
      </p:sp>
    </p:spTree>
    <p:extLst>
      <p:ext uri="{BB962C8B-B14F-4D97-AF65-F5344CB8AC3E}">
        <p14:creationId xmlns:p14="http://schemas.microsoft.com/office/powerpoint/2010/main" val="611085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sses Bild mit Text Quer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69384" y="441325"/>
            <a:ext cx="10837333" cy="10001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3000" b="0" i="0">
                <a:solidFill>
                  <a:srgbClr val="0080C6"/>
                </a:solidFill>
                <a:latin typeface="Klint Pro"/>
                <a:cs typeface="Klint Pro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CH" dirty="0" smtClean="0"/>
              <a:t>Bild mit Text </a:t>
            </a:r>
          </a:p>
          <a:p>
            <a:pPr lvl="0"/>
            <a:r>
              <a:rPr lang="de-CH" dirty="0" smtClean="0"/>
              <a:t>Querformat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88434" y="5540375"/>
            <a:ext cx="9158817" cy="51329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Font typeface="Arial"/>
              <a:buNone/>
              <a:defRPr sz="1800" b="0" baseline="0">
                <a:latin typeface="Klint Pro"/>
                <a:cs typeface="Klint Pro"/>
              </a:defRPr>
            </a:lvl1pPr>
          </a:lstStyle>
          <a:p>
            <a:pPr lvl="0"/>
            <a:r>
              <a:rPr lang="de-CH" dirty="0" smtClean="0"/>
              <a:t>Bildbeschrieb</a:t>
            </a:r>
            <a:endParaRPr lang="de-DE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2" hasCustomPrompt="1"/>
          </p:nvPr>
        </p:nvSpPr>
        <p:spPr>
          <a:xfrm>
            <a:off x="588434" y="1441451"/>
            <a:ext cx="11029951" cy="3959225"/>
          </a:xfrm>
          <a:prstGeom prst="rect">
            <a:avLst/>
          </a:prstGeom>
          <a:solidFill>
            <a:schemeClr val="bg2"/>
          </a:solidFill>
        </p:spPr>
        <p:txBody>
          <a:bodyPr vert="horz" lIns="0" rIns="0" bIns="0"/>
          <a:lstStyle>
            <a:lvl1pPr marL="0" indent="0">
              <a:buNone/>
              <a:defRPr lang="de-DE" sz="1800" b="0" kern="1200" baseline="0" dirty="0" smtClean="0">
                <a:solidFill>
                  <a:schemeClr val="tx1"/>
                </a:solidFill>
                <a:latin typeface="Klint Pro"/>
                <a:ea typeface="+mn-ea"/>
                <a:cs typeface="Klint Pro"/>
              </a:defRPr>
            </a:lvl1pPr>
          </a:lstStyle>
          <a:p>
            <a:r>
              <a:rPr lang="de-CH" sz="1800" b="0" kern="1200" baseline="0" dirty="0" smtClean="0">
                <a:solidFill>
                  <a:schemeClr val="tx1"/>
                </a:solidFill>
                <a:latin typeface="Klint Std"/>
                <a:ea typeface="+mn-ea"/>
                <a:cs typeface="Klint Std"/>
              </a:rPr>
              <a:t>Bild einfügen	</a:t>
            </a:r>
          </a:p>
        </p:txBody>
      </p:sp>
      <p:sp>
        <p:nvSpPr>
          <p:cNvPr id="15" name="Rechteck 14"/>
          <p:cNvSpPr/>
          <p:nvPr userDrawn="1"/>
        </p:nvSpPr>
        <p:spPr>
          <a:xfrm>
            <a:off x="13090771" y="466652"/>
            <a:ext cx="488309" cy="34260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13689346" y="466652"/>
            <a:ext cx="488309" cy="34260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17" name="Rechteck 16"/>
          <p:cNvSpPr/>
          <p:nvPr userDrawn="1"/>
        </p:nvSpPr>
        <p:spPr>
          <a:xfrm>
            <a:off x="14272167" y="466652"/>
            <a:ext cx="488309" cy="34260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4" name="Rechteck 23"/>
          <p:cNvSpPr/>
          <p:nvPr userDrawn="1"/>
        </p:nvSpPr>
        <p:spPr>
          <a:xfrm>
            <a:off x="13090771" y="927397"/>
            <a:ext cx="488309" cy="34260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5" name="Rechteck 24"/>
          <p:cNvSpPr/>
          <p:nvPr userDrawn="1"/>
        </p:nvSpPr>
        <p:spPr>
          <a:xfrm>
            <a:off x="13689346" y="927397"/>
            <a:ext cx="488309" cy="34260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6" name="Rechteck 25"/>
          <p:cNvSpPr/>
          <p:nvPr userDrawn="1"/>
        </p:nvSpPr>
        <p:spPr>
          <a:xfrm>
            <a:off x="13090771" y="1"/>
            <a:ext cx="488309" cy="34260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7" name="Textfeld 26"/>
          <p:cNvSpPr txBox="1"/>
          <p:nvPr userDrawn="1"/>
        </p:nvSpPr>
        <p:spPr>
          <a:xfrm>
            <a:off x="-4064000" y="1"/>
            <a:ext cx="3516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de-DE" sz="1800" dirty="0" smtClean="0">
                <a:solidFill>
                  <a:prstClr val="black"/>
                </a:solidFill>
                <a:latin typeface="Klint Pro"/>
                <a:cs typeface="Klint Pro"/>
              </a:rPr>
              <a:t>Slide mit Bild im Querformat</a:t>
            </a:r>
            <a:endParaRPr lang="de-DE" sz="1800" dirty="0">
              <a:solidFill>
                <a:prstClr val="black"/>
              </a:solidFill>
              <a:latin typeface="Klint Pro"/>
              <a:cs typeface="Klint Pro"/>
            </a:endParaRPr>
          </a:p>
        </p:txBody>
      </p:sp>
      <p:sp>
        <p:nvSpPr>
          <p:cNvPr id="19" name="Datumsplatzhalter 3"/>
          <p:cNvSpPr>
            <a:spLocks noGrp="1"/>
          </p:cNvSpPr>
          <p:nvPr>
            <p:ph type="dt" sz="half" idx="2"/>
          </p:nvPr>
        </p:nvSpPr>
        <p:spPr>
          <a:xfrm>
            <a:off x="1473201" y="6152847"/>
            <a:ext cx="848887" cy="271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0">
                <a:solidFill>
                  <a:schemeClr val="bg2"/>
                </a:solidFill>
                <a:latin typeface="Klint Pro"/>
              </a:defRPr>
            </a:lvl1pPr>
          </a:lstStyle>
          <a:p>
            <a:pPr defTabSz="457200"/>
            <a:endParaRPr lang="de-DE" dirty="0">
              <a:solidFill>
                <a:srgbClr val="E6E6E6"/>
              </a:solidFill>
            </a:endParaRPr>
          </a:p>
        </p:txBody>
      </p:sp>
      <p:sp>
        <p:nvSpPr>
          <p:cNvPr id="2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3935" y="6144026"/>
            <a:ext cx="6607340" cy="2805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cap="all" spc="100" baseline="0">
                <a:solidFill>
                  <a:schemeClr val="bg2"/>
                </a:solidFill>
                <a:latin typeface="Klint Pro"/>
              </a:defRPr>
            </a:lvl1pPr>
          </a:lstStyle>
          <a:p>
            <a:pPr defTabSz="457200"/>
            <a:r>
              <a:rPr lang="de-DE" smtClean="0">
                <a:solidFill>
                  <a:srgbClr val="E6E6E6"/>
                </a:solidFill>
              </a:rPr>
              <a:t>Management Forum</a:t>
            </a:r>
            <a:endParaRPr lang="de-DE" dirty="0">
              <a:solidFill>
                <a:srgbClr val="E6E6E6"/>
              </a:solidFill>
            </a:endParaRPr>
          </a:p>
        </p:txBody>
      </p:sp>
      <p:sp>
        <p:nvSpPr>
          <p:cNvPr id="2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69384" y="6144026"/>
            <a:ext cx="813808" cy="28411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 i="0" baseline="0">
                <a:solidFill>
                  <a:schemeClr val="tx1"/>
                </a:solidFill>
                <a:latin typeface="Klint Pro"/>
              </a:defRPr>
            </a:lvl1pPr>
          </a:lstStyle>
          <a:p>
            <a:pPr defTabSz="457200"/>
            <a:fld id="{4A0C8C55-F8E1-2046-8200-5A57DAFAB767}" type="slidenum">
              <a:rPr lang="de-DE" smtClean="0">
                <a:solidFill>
                  <a:prstClr val="black"/>
                </a:solidFill>
              </a:rPr>
              <a:pPr defTabSz="457200"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22" name="Textfeld 21"/>
          <p:cNvSpPr txBox="1"/>
          <p:nvPr userDrawn="1"/>
        </p:nvSpPr>
        <p:spPr>
          <a:xfrm>
            <a:off x="2322088" y="6239946"/>
            <a:ext cx="371848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457200"/>
            <a:r>
              <a:rPr lang="de-DE" sz="1200" dirty="0" smtClean="0">
                <a:solidFill>
                  <a:srgbClr val="E6E6E6"/>
                </a:solidFill>
                <a:latin typeface="Klint Pro"/>
              </a:rPr>
              <a:t>–</a:t>
            </a:r>
            <a:endParaRPr lang="de-DE" sz="1200" dirty="0">
              <a:solidFill>
                <a:srgbClr val="E6E6E6"/>
              </a:solidFill>
              <a:latin typeface="Klint Pro"/>
            </a:endParaRPr>
          </a:p>
        </p:txBody>
      </p:sp>
    </p:spTree>
    <p:extLst>
      <p:ext uri="{BB962C8B-B14F-4D97-AF65-F5344CB8AC3E}">
        <p14:creationId xmlns:p14="http://schemas.microsoft.com/office/powerpoint/2010/main" val="2217104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sses Bild mit Text Hoch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88434" y="441325"/>
            <a:ext cx="10837333" cy="10001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3000" b="0" i="0">
                <a:solidFill>
                  <a:srgbClr val="0080C6"/>
                </a:solidFill>
                <a:latin typeface="Klint Pro"/>
                <a:cs typeface="Klint Pro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CH" dirty="0" smtClean="0"/>
              <a:t>Bild mit Text </a:t>
            </a:r>
          </a:p>
          <a:p>
            <a:pPr lvl="0"/>
            <a:r>
              <a:rPr lang="de-CH" dirty="0" smtClean="0"/>
              <a:t>Hochformat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140451" y="1441450"/>
            <a:ext cx="5477933" cy="39798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Font typeface="Arial"/>
              <a:buNone/>
              <a:defRPr sz="1800" b="0" baseline="0">
                <a:latin typeface="Klint Pro"/>
                <a:cs typeface="Klint Pro"/>
              </a:defRPr>
            </a:lvl1pPr>
          </a:lstStyle>
          <a:p>
            <a:pPr lvl="0"/>
            <a:r>
              <a:rPr lang="de-CH" dirty="0" smtClean="0"/>
              <a:t>Bildbeschrieb</a:t>
            </a:r>
            <a:endParaRPr lang="de-DE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2" hasCustomPrompt="1"/>
          </p:nvPr>
        </p:nvSpPr>
        <p:spPr>
          <a:xfrm>
            <a:off x="588434" y="1441450"/>
            <a:ext cx="5381380" cy="4702575"/>
          </a:xfrm>
          <a:prstGeom prst="rect">
            <a:avLst/>
          </a:prstGeom>
          <a:solidFill>
            <a:schemeClr val="bg2"/>
          </a:solidFill>
        </p:spPr>
        <p:txBody>
          <a:bodyPr vert="horz" lIns="0" rIns="0" bIns="0"/>
          <a:lstStyle>
            <a:lvl1pPr marL="0" indent="0">
              <a:buNone/>
              <a:defRPr lang="de-DE" sz="1800" b="0" kern="1200" baseline="0" dirty="0" smtClean="0">
                <a:solidFill>
                  <a:schemeClr val="tx1"/>
                </a:solidFill>
                <a:latin typeface="Klint Pro"/>
                <a:ea typeface="+mn-ea"/>
                <a:cs typeface="Klint Pro"/>
              </a:defRPr>
            </a:lvl1pPr>
          </a:lstStyle>
          <a:p>
            <a:r>
              <a:rPr lang="de-CH" sz="1800" b="0" kern="1200" baseline="0" dirty="0" smtClean="0">
                <a:solidFill>
                  <a:schemeClr val="tx1"/>
                </a:solidFill>
                <a:latin typeface="Klint Std"/>
                <a:ea typeface="+mn-ea"/>
                <a:cs typeface="Klint Std"/>
              </a:rPr>
              <a:t>Bild einfügen	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13090771" y="466652"/>
            <a:ext cx="488309" cy="34260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13689346" y="466652"/>
            <a:ext cx="488309" cy="34260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13" name="Rechteck 12"/>
          <p:cNvSpPr/>
          <p:nvPr userDrawn="1"/>
        </p:nvSpPr>
        <p:spPr>
          <a:xfrm>
            <a:off x="14272167" y="466652"/>
            <a:ext cx="488309" cy="34260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13090771" y="927397"/>
            <a:ext cx="488309" cy="34260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13689346" y="927397"/>
            <a:ext cx="488309" cy="34260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13090771" y="1"/>
            <a:ext cx="488309" cy="34260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17" name="Textfeld 16"/>
          <p:cNvSpPr txBox="1"/>
          <p:nvPr userDrawn="1"/>
        </p:nvSpPr>
        <p:spPr>
          <a:xfrm>
            <a:off x="-4064000" y="1"/>
            <a:ext cx="3516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de-DE" sz="1800" dirty="0" smtClean="0">
                <a:solidFill>
                  <a:prstClr val="black"/>
                </a:solidFill>
                <a:latin typeface="Klint Pro"/>
                <a:cs typeface="Klint Pro"/>
              </a:rPr>
              <a:t>Slide mit Bild im Hochformat</a:t>
            </a:r>
            <a:endParaRPr lang="de-DE" sz="1800" dirty="0">
              <a:solidFill>
                <a:prstClr val="black"/>
              </a:solidFill>
              <a:latin typeface="Klint Pro"/>
              <a:cs typeface="Klint Pro"/>
            </a:endParaRPr>
          </a:p>
        </p:txBody>
      </p:sp>
      <p:sp>
        <p:nvSpPr>
          <p:cNvPr id="26" name="Datumsplatzhalter 3"/>
          <p:cNvSpPr>
            <a:spLocks noGrp="1"/>
          </p:cNvSpPr>
          <p:nvPr>
            <p:ph type="dt" sz="half" idx="2"/>
          </p:nvPr>
        </p:nvSpPr>
        <p:spPr>
          <a:xfrm>
            <a:off x="1473201" y="6152847"/>
            <a:ext cx="848887" cy="271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0">
                <a:solidFill>
                  <a:schemeClr val="bg2"/>
                </a:solidFill>
                <a:latin typeface="Klint Pro"/>
              </a:defRPr>
            </a:lvl1pPr>
          </a:lstStyle>
          <a:p>
            <a:pPr defTabSz="457200"/>
            <a:endParaRPr lang="de-DE" dirty="0">
              <a:solidFill>
                <a:srgbClr val="E6E6E6"/>
              </a:solidFill>
            </a:endParaRPr>
          </a:p>
        </p:txBody>
      </p:sp>
      <p:sp>
        <p:nvSpPr>
          <p:cNvPr id="2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3935" y="6144026"/>
            <a:ext cx="6607340" cy="2805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cap="all" spc="100" baseline="0">
                <a:solidFill>
                  <a:schemeClr val="bg2"/>
                </a:solidFill>
                <a:latin typeface="Klint Pro"/>
              </a:defRPr>
            </a:lvl1pPr>
          </a:lstStyle>
          <a:p>
            <a:pPr defTabSz="457200"/>
            <a:r>
              <a:rPr lang="de-DE" smtClean="0">
                <a:solidFill>
                  <a:srgbClr val="E6E6E6"/>
                </a:solidFill>
              </a:rPr>
              <a:t>Management Forum</a:t>
            </a:r>
            <a:endParaRPr lang="de-DE" dirty="0">
              <a:solidFill>
                <a:srgbClr val="E6E6E6"/>
              </a:solidFill>
            </a:endParaRPr>
          </a:p>
        </p:txBody>
      </p:sp>
      <p:sp>
        <p:nvSpPr>
          <p:cNvPr id="2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69384" y="6144026"/>
            <a:ext cx="813808" cy="28411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 i="0" baseline="0">
                <a:solidFill>
                  <a:schemeClr val="tx1"/>
                </a:solidFill>
                <a:latin typeface="Klint Pro"/>
              </a:defRPr>
            </a:lvl1pPr>
          </a:lstStyle>
          <a:p>
            <a:pPr defTabSz="457200"/>
            <a:fld id="{4A0C8C55-F8E1-2046-8200-5A57DAFAB767}" type="slidenum">
              <a:rPr lang="de-DE" smtClean="0">
                <a:solidFill>
                  <a:prstClr val="black"/>
                </a:solidFill>
              </a:rPr>
              <a:pPr defTabSz="457200"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29" name="Textfeld 28"/>
          <p:cNvSpPr txBox="1"/>
          <p:nvPr userDrawn="1"/>
        </p:nvSpPr>
        <p:spPr>
          <a:xfrm>
            <a:off x="2322088" y="6239946"/>
            <a:ext cx="371848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457200"/>
            <a:r>
              <a:rPr lang="de-DE" sz="1200" dirty="0" smtClean="0">
                <a:solidFill>
                  <a:srgbClr val="E6E6E6"/>
                </a:solidFill>
                <a:latin typeface="Klint Pro"/>
              </a:rPr>
              <a:t>–</a:t>
            </a:r>
            <a:endParaRPr lang="de-DE" sz="1200" dirty="0">
              <a:solidFill>
                <a:srgbClr val="E6E6E6"/>
              </a:solidFill>
              <a:latin typeface="Klint Pro"/>
            </a:endParaRPr>
          </a:p>
        </p:txBody>
      </p:sp>
    </p:spTree>
    <p:extLst>
      <p:ext uri="{BB962C8B-B14F-4D97-AF65-F5344CB8AC3E}">
        <p14:creationId xmlns:p14="http://schemas.microsoft.com/office/powerpoint/2010/main" val="27382952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-Slid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88434" y="446212"/>
            <a:ext cx="10837333" cy="10001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3000" b="0" i="0" baseline="0">
                <a:solidFill>
                  <a:srgbClr val="0080C6"/>
                </a:solidFill>
                <a:latin typeface="Klint Pro"/>
                <a:cs typeface="Klint Pro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CH" dirty="0" smtClean="0"/>
              <a:t>Grafik-Slide Titel</a:t>
            </a: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88434" y="1446336"/>
            <a:ext cx="8623300" cy="83966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Font typeface="Arial"/>
              <a:buNone/>
              <a:defRPr sz="1800" b="0" baseline="0">
                <a:latin typeface="Klint Pro"/>
                <a:cs typeface="Klint Pro"/>
              </a:defRPr>
            </a:lvl1pPr>
          </a:lstStyle>
          <a:p>
            <a:pPr lvl="0"/>
            <a:r>
              <a:rPr lang="de-CH" dirty="0" smtClean="0"/>
              <a:t>Lauftext </a:t>
            </a:r>
            <a:r>
              <a:rPr lang="de-CH" dirty="0" err="1" smtClean="0"/>
              <a:t>Lorem</a:t>
            </a:r>
            <a:r>
              <a:rPr lang="de-CH" dirty="0" smtClean="0"/>
              <a:t> </a:t>
            </a:r>
            <a:r>
              <a:rPr lang="de-CH" dirty="0" err="1" smtClean="0"/>
              <a:t>ipsum</a:t>
            </a:r>
            <a:r>
              <a:rPr lang="de-CH" dirty="0" smtClean="0"/>
              <a:t> </a:t>
            </a:r>
            <a:r>
              <a:rPr lang="de-CH" dirty="0" err="1" smtClean="0"/>
              <a:t>dolor</a:t>
            </a:r>
            <a:r>
              <a:rPr lang="de-CH" dirty="0" smtClean="0"/>
              <a:t> </a:t>
            </a:r>
            <a:r>
              <a:rPr lang="de-CH" dirty="0" err="1" smtClean="0"/>
              <a:t>sit</a:t>
            </a:r>
            <a:r>
              <a:rPr lang="de-CH" dirty="0" smtClean="0"/>
              <a:t> </a:t>
            </a:r>
            <a:r>
              <a:rPr lang="de-CH" dirty="0" err="1" smtClean="0"/>
              <a:t>amet</a:t>
            </a:r>
            <a:r>
              <a:rPr lang="de-CH" dirty="0" smtClean="0"/>
              <a:t>, </a:t>
            </a:r>
            <a:r>
              <a:rPr lang="de-CH" dirty="0" err="1" smtClean="0"/>
              <a:t>consetetur</a:t>
            </a:r>
            <a:r>
              <a:rPr lang="de-CH" dirty="0" smtClean="0"/>
              <a:t> </a:t>
            </a:r>
            <a:r>
              <a:rPr lang="de-CH" dirty="0" err="1" smtClean="0"/>
              <a:t>sadipscing</a:t>
            </a:r>
            <a:r>
              <a:rPr lang="de-CH" dirty="0" smtClean="0"/>
              <a:t> </a:t>
            </a:r>
            <a:r>
              <a:rPr lang="de-CH" dirty="0" err="1" smtClean="0"/>
              <a:t>elitr</a:t>
            </a:r>
            <a:r>
              <a:rPr lang="de-CH" dirty="0" smtClean="0"/>
              <a:t>, </a:t>
            </a:r>
            <a:r>
              <a:rPr lang="de-CH" dirty="0" err="1" smtClean="0"/>
              <a:t>sed</a:t>
            </a:r>
            <a:r>
              <a:rPr lang="de-CH" dirty="0" smtClean="0"/>
              <a:t> </a:t>
            </a:r>
            <a:r>
              <a:rPr lang="de-CH" dirty="0" err="1" smtClean="0"/>
              <a:t>diam</a:t>
            </a:r>
            <a:r>
              <a:rPr lang="de-CH" dirty="0" smtClean="0"/>
              <a:t> </a:t>
            </a:r>
            <a:r>
              <a:rPr lang="de-CH" dirty="0" err="1" smtClean="0"/>
              <a:t>nonumy</a:t>
            </a:r>
            <a:r>
              <a:rPr lang="de-CH" dirty="0" smtClean="0"/>
              <a:t> </a:t>
            </a:r>
            <a:r>
              <a:rPr lang="de-CH" dirty="0" err="1" smtClean="0"/>
              <a:t>eirmod</a:t>
            </a:r>
            <a:r>
              <a:rPr lang="de-CH" dirty="0" smtClean="0"/>
              <a:t> </a:t>
            </a:r>
            <a:r>
              <a:rPr lang="de-CH" dirty="0" err="1" smtClean="0"/>
              <a:t>tempor</a:t>
            </a:r>
            <a:r>
              <a:rPr lang="de-CH" dirty="0" smtClean="0"/>
              <a:t> </a:t>
            </a:r>
            <a:r>
              <a:rPr lang="de-CH" dirty="0" err="1" smtClean="0"/>
              <a:t>invidunt</a:t>
            </a:r>
            <a:r>
              <a:rPr lang="de-CH" dirty="0" smtClean="0"/>
              <a:t> </a:t>
            </a:r>
            <a:r>
              <a:rPr lang="de-CH" dirty="0" err="1" smtClean="0"/>
              <a:t>ut</a:t>
            </a:r>
            <a:r>
              <a:rPr lang="de-CH" dirty="0" smtClean="0"/>
              <a:t> </a:t>
            </a:r>
            <a:r>
              <a:rPr lang="de-CH" dirty="0" err="1" smtClean="0"/>
              <a:t>labore</a:t>
            </a:r>
            <a:r>
              <a:rPr lang="de-CH" dirty="0" smtClean="0"/>
              <a:t> et </a:t>
            </a:r>
            <a:r>
              <a:rPr lang="de-CH" dirty="0" err="1" smtClean="0"/>
              <a:t>dolore</a:t>
            </a:r>
            <a:r>
              <a:rPr lang="de-CH" dirty="0" smtClean="0"/>
              <a:t> magna </a:t>
            </a:r>
            <a:r>
              <a:rPr lang="de-CH" dirty="0" err="1" smtClean="0"/>
              <a:t>aliquyam</a:t>
            </a:r>
            <a:r>
              <a:rPr lang="de-CH" dirty="0" smtClean="0"/>
              <a:t> </a:t>
            </a:r>
            <a:r>
              <a:rPr lang="de-CH" dirty="0" err="1" smtClean="0"/>
              <a:t>erat</a:t>
            </a:r>
            <a:r>
              <a:rPr lang="de-CH" dirty="0" smtClean="0"/>
              <a:t>, </a:t>
            </a:r>
            <a:r>
              <a:rPr lang="de-CH" dirty="0" err="1" smtClean="0"/>
              <a:t>sed</a:t>
            </a:r>
            <a:r>
              <a:rPr lang="de-CH" dirty="0" smtClean="0"/>
              <a:t> </a:t>
            </a:r>
            <a:r>
              <a:rPr lang="de-CH" dirty="0" err="1" smtClean="0"/>
              <a:t>diam</a:t>
            </a:r>
            <a:r>
              <a:rPr lang="de-CH" dirty="0" smtClean="0"/>
              <a:t> </a:t>
            </a:r>
            <a:r>
              <a:rPr lang="de-CH" dirty="0" err="1" smtClean="0"/>
              <a:t>voluptua</a:t>
            </a:r>
            <a:r>
              <a:rPr lang="de-CH" dirty="0" smtClean="0"/>
              <a:t>.</a:t>
            </a:r>
            <a:endParaRPr lang="de-DE" dirty="0"/>
          </a:p>
        </p:txBody>
      </p:sp>
      <p:sp>
        <p:nvSpPr>
          <p:cNvPr id="13" name="Bildplatzhalter 3"/>
          <p:cNvSpPr>
            <a:spLocks noGrp="1"/>
          </p:cNvSpPr>
          <p:nvPr>
            <p:ph type="pic" sz="quarter" idx="12" hasCustomPrompt="1"/>
          </p:nvPr>
        </p:nvSpPr>
        <p:spPr>
          <a:xfrm>
            <a:off x="599723" y="2479675"/>
            <a:ext cx="3523543" cy="1742400"/>
          </a:xfrm>
          <a:prstGeom prst="rect">
            <a:avLst/>
          </a:prstGeom>
          <a:solidFill>
            <a:schemeClr val="bg2"/>
          </a:solidFill>
        </p:spPr>
        <p:txBody>
          <a:bodyPr vert="horz" lIns="0" rIns="0" bIns="0"/>
          <a:lstStyle>
            <a:lvl1pPr marL="0" indent="0">
              <a:buNone/>
              <a:defRPr lang="de-DE" sz="1800" b="0" kern="1200" baseline="0" dirty="0" smtClean="0">
                <a:solidFill>
                  <a:schemeClr val="tx1"/>
                </a:solidFill>
                <a:latin typeface="Klint Pro"/>
                <a:ea typeface="+mn-ea"/>
                <a:cs typeface="Klint Pro"/>
              </a:defRPr>
            </a:lvl1pPr>
          </a:lstStyle>
          <a:p>
            <a:r>
              <a:rPr lang="de-CH" sz="1800" b="0" kern="1200" baseline="0" dirty="0" smtClean="0">
                <a:solidFill>
                  <a:schemeClr val="tx1"/>
                </a:solidFill>
                <a:latin typeface="Klint Std"/>
                <a:ea typeface="+mn-ea"/>
                <a:cs typeface="Klint Std"/>
              </a:rPr>
              <a:t>Bild einfügen	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99723" y="4222566"/>
            <a:ext cx="3523543" cy="833663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144000" tIns="72000" rIns="144000" bIns="144000">
            <a:sp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 typeface="Arial"/>
              <a:buNone/>
              <a:defRPr sz="1800" b="0" baseline="0">
                <a:latin typeface="Klint Pro"/>
                <a:cs typeface="Klint Pro"/>
              </a:defRPr>
            </a:lvl1pPr>
          </a:lstStyle>
          <a:p>
            <a:pPr lvl="0"/>
            <a:r>
              <a:rPr lang="de-CH" dirty="0" smtClean="0"/>
              <a:t>Box 1</a:t>
            </a:r>
          </a:p>
          <a:p>
            <a:pPr lvl="0"/>
            <a:r>
              <a:rPr lang="de-CH" dirty="0" err="1" smtClean="0"/>
              <a:t>Lorem</a:t>
            </a:r>
            <a:r>
              <a:rPr lang="de-CH" dirty="0" smtClean="0"/>
              <a:t> </a:t>
            </a:r>
            <a:r>
              <a:rPr lang="de-CH" dirty="0" err="1" smtClean="0"/>
              <a:t>ipsum</a:t>
            </a:r>
            <a:r>
              <a:rPr lang="de-CH" dirty="0" smtClean="0"/>
              <a:t> </a:t>
            </a:r>
            <a:r>
              <a:rPr lang="de-CH" dirty="0" err="1" smtClean="0"/>
              <a:t>dolor</a:t>
            </a:r>
            <a:r>
              <a:rPr lang="de-CH" dirty="0" smtClean="0"/>
              <a:t> </a:t>
            </a:r>
            <a:r>
              <a:rPr lang="de-CH" dirty="0" err="1" smtClean="0"/>
              <a:t>sit</a:t>
            </a:r>
            <a:r>
              <a:rPr lang="de-CH" dirty="0" smtClean="0"/>
              <a:t> </a:t>
            </a:r>
            <a:r>
              <a:rPr lang="de-CH" dirty="0" err="1" smtClean="0"/>
              <a:t>amet</a:t>
            </a:r>
            <a:endParaRPr lang="de-DE" dirty="0"/>
          </a:p>
        </p:txBody>
      </p:sp>
      <p:sp>
        <p:nvSpPr>
          <p:cNvPr id="17" name="Bildplatzhalter 3"/>
          <p:cNvSpPr>
            <a:spLocks noGrp="1"/>
          </p:cNvSpPr>
          <p:nvPr>
            <p:ph type="pic" sz="quarter" idx="16" hasCustomPrompt="1"/>
          </p:nvPr>
        </p:nvSpPr>
        <p:spPr>
          <a:xfrm>
            <a:off x="4296833" y="2480165"/>
            <a:ext cx="3564467" cy="1742400"/>
          </a:xfrm>
          <a:prstGeom prst="rect">
            <a:avLst/>
          </a:prstGeom>
          <a:solidFill>
            <a:schemeClr val="bg2"/>
          </a:solidFill>
        </p:spPr>
        <p:txBody>
          <a:bodyPr vert="horz" lIns="0" rIns="0" bIns="0"/>
          <a:lstStyle>
            <a:lvl1pPr marL="0" indent="0">
              <a:buNone/>
              <a:defRPr lang="de-DE" sz="1800" b="0" kern="1200" baseline="0" dirty="0" smtClean="0">
                <a:solidFill>
                  <a:schemeClr val="tx1"/>
                </a:solidFill>
                <a:latin typeface="Klint Pro"/>
                <a:ea typeface="+mn-ea"/>
                <a:cs typeface="Klint Pro"/>
              </a:defRPr>
            </a:lvl1pPr>
          </a:lstStyle>
          <a:p>
            <a:r>
              <a:rPr lang="de-CH" sz="1800" b="0" kern="1200" baseline="0" dirty="0" smtClean="0">
                <a:solidFill>
                  <a:schemeClr val="tx1"/>
                </a:solidFill>
                <a:latin typeface="Klint Std"/>
                <a:ea typeface="+mn-ea"/>
                <a:cs typeface="Klint Std"/>
              </a:rPr>
              <a:t>Bild einfügen	</a:t>
            </a:r>
          </a:p>
        </p:txBody>
      </p:sp>
      <p:sp>
        <p:nvSpPr>
          <p:cNvPr id="24" name="Textplatzhalt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296833" y="4222566"/>
            <a:ext cx="3564467" cy="833663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144000" tIns="72000" rIns="144000" bIns="144000">
            <a:sp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 typeface="Arial"/>
              <a:buNone/>
              <a:defRPr sz="1800" b="0" baseline="0">
                <a:latin typeface="Klint Pro"/>
                <a:cs typeface="Klint Pro"/>
              </a:defRPr>
            </a:lvl1pPr>
          </a:lstStyle>
          <a:p>
            <a:pPr lvl="0"/>
            <a:r>
              <a:rPr lang="de-CH" dirty="0" smtClean="0"/>
              <a:t>Box 2</a:t>
            </a:r>
          </a:p>
          <a:p>
            <a:pPr lvl="0"/>
            <a:r>
              <a:rPr lang="de-CH" dirty="0" err="1" smtClean="0"/>
              <a:t>Lorem</a:t>
            </a:r>
            <a:r>
              <a:rPr lang="de-CH" dirty="0" smtClean="0"/>
              <a:t> </a:t>
            </a:r>
            <a:r>
              <a:rPr lang="de-CH" dirty="0" err="1" smtClean="0"/>
              <a:t>ipsum</a:t>
            </a:r>
            <a:r>
              <a:rPr lang="de-CH" dirty="0" smtClean="0"/>
              <a:t> </a:t>
            </a:r>
            <a:r>
              <a:rPr lang="de-CH" dirty="0" err="1" smtClean="0"/>
              <a:t>dolor</a:t>
            </a:r>
            <a:r>
              <a:rPr lang="de-CH" dirty="0" smtClean="0"/>
              <a:t> </a:t>
            </a:r>
            <a:r>
              <a:rPr lang="de-CH" dirty="0" err="1" smtClean="0"/>
              <a:t>sit</a:t>
            </a:r>
            <a:r>
              <a:rPr lang="de-CH" dirty="0" smtClean="0"/>
              <a:t> </a:t>
            </a:r>
            <a:r>
              <a:rPr lang="de-CH" dirty="0" err="1" smtClean="0"/>
              <a:t>amet</a:t>
            </a:r>
            <a:endParaRPr lang="de-DE" dirty="0"/>
          </a:p>
        </p:txBody>
      </p:sp>
      <p:sp>
        <p:nvSpPr>
          <p:cNvPr id="27" name="Rechteck 26"/>
          <p:cNvSpPr/>
          <p:nvPr userDrawn="1"/>
        </p:nvSpPr>
        <p:spPr>
          <a:xfrm>
            <a:off x="13090771" y="466652"/>
            <a:ext cx="488309" cy="34260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8" name="Rechteck 27"/>
          <p:cNvSpPr/>
          <p:nvPr userDrawn="1"/>
        </p:nvSpPr>
        <p:spPr>
          <a:xfrm>
            <a:off x="13689346" y="466652"/>
            <a:ext cx="488309" cy="34260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29" name="Rechteck 28"/>
          <p:cNvSpPr/>
          <p:nvPr userDrawn="1"/>
        </p:nvSpPr>
        <p:spPr>
          <a:xfrm>
            <a:off x="14272167" y="466652"/>
            <a:ext cx="488309" cy="34260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30" name="Rechteck 29"/>
          <p:cNvSpPr/>
          <p:nvPr userDrawn="1"/>
        </p:nvSpPr>
        <p:spPr>
          <a:xfrm>
            <a:off x="13090771" y="927397"/>
            <a:ext cx="488309" cy="34260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31" name="Rechteck 30"/>
          <p:cNvSpPr/>
          <p:nvPr userDrawn="1"/>
        </p:nvSpPr>
        <p:spPr>
          <a:xfrm>
            <a:off x="13689346" y="927397"/>
            <a:ext cx="488309" cy="34260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32" name="Rechteck 31"/>
          <p:cNvSpPr/>
          <p:nvPr userDrawn="1"/>
        </p:nvSpPr>
        <p:spPr>
          <a:xfrm>
            <a:off x="13090771" y="1"/>
            <a:ext cx="488309" cy="34260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 dirty="0">
              <a:solidFill>
                <a:prstClr val="white"/>
              </a:solidFill>
              <a:latin typeface="Klint Pro"/>
            </a:endParaRPr>
          </a:p>
        </p:txBody>
      </p:sp>
      <p:sp>
        <p:nvSpPr>
          <p:cNvPr id="33" name="Textfeld 32"/>
          <p:cNvSpPr txBox="1"/>
          <p:nvPr userDrawn="1"/>
        </p:nvSpPr>
        <p:spPr>
          <a:xfrm>
            <a:off x="-4064000" y="1"/>
            <a:ext cx="3516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de-DE" sz="1800" dirty="0" smtClean="0">
                <a:solidFill>
                  <a:prstClr val="black"/>
                </a:solidFill>
                <a:latin typeface="Klint Pro"/>
                <a:cs typeface="Klint Pro"/>
              </a:rPr>
              <a:t>Slide mit Infoboxen</a:t>
            </a:r>
          </a:p>
          <a:p>
            <a:pPr defTabSz="457200"/>
            <a:r>
              <a:rPr lang="de-DE" sz="1800" dirty="0" smtClean="0">
                <a:solidFill>
                  <a:prstClr val="black"/>
                </a:solidFill>
                <a:latin typeface="Klint Pro"/>
                <a:cs typeface="Klint Pro"/>
              </a:rPr>
              <a:t>Boxen können mit Bild oder ohne verwendet werden. </a:t>
            </a:r>
            <a:endParaRPr lang="de-DE" sz="1800" dirty="0">
              <a:solidFill>
                <a:prstClr val="black"/>
              </a:solidFill>
              <a:latin typeface="Klint Pro"/>
              <a:cs typeface="Klint Pro"/>
            </a:endParaRPr>
          </a:p>
        </p:txBody>
      </p:sp>
      <p:sp>
        <p:nvSpPr>
          <p:cNvPr id="22" name="Bildplatzhalter 3"/>
          <p:cNvSpPr>
            <a:spLocks noGrp="1"/>
          </p:cNvSpPr>
          <p:nvPr>
            <p:ph type="pic" sz="quarter" idx="18" hasCustomPrompt="1"/>
          </p:nvPr>
        </p:nvSpPr>
        <p:spPr>
          <a:xfrm>
            <a:off x="8053917" y="2480165"/>
            <a:ext cx="3564467" cy="1742400"/>
          </a:xfrm>
          <a:prstGeom prst="rect">
            <a:avLst/>
          </a:prstGeom>
          <a:solidFill>
            <a:schemeClr val="bg2"/>
          </a:solidFill>
        </p:spPr>
        <p:txBody>
          <a:bodyPr vert="horz" lIns="0" rIns="0" bIns="0"/>
          <a:lstStyle>
            <a:lvl1pPr marL="0" indent="0">
              <a:buNone/>
              <a:defRPr lang="de-DE" sz="1800" b="0" kern="1200" baseline="0" dirty="0" smtClean="0">
                <a:solidFill>
                  <a:schemeClr val="tx1"/>
                </a:solidFill>
                <a:latin typeface="Klint Pro"/>
                <a:ea typeface="+mn-ea"/>
                <a:cs typeface="Klint Pro"/>
              </a:defRPr>
            </a:lvl1pPr>
          </a:lstStyle>
          <a:p>
            <a:r>
              <a:rPr lang="de-CH" sz="1800" b="0" kern="1200" baseline="0" dirty="0" smtClean="0">
                <a:solidFill>
                  <a:schemeClr val="tx1"/>
                </a:solidFill>
                <a:latin typeface="Klint Std"/>
                <a:ea typeface="+mn-ea"/>
                <a:cs typeface="Klint Std"/>
              </a:rPr>
              <a:t>Bild einfügen	</a:t>
            </a:r>
          </a:p>
        </p:txBody>
      </p:sp>
      <p:sp>
        <p:nvSpPr>
          <p:cNvPr id="23" name="Textplatzhalter 9"/>
          <p:cNvSpPr>
            <a:spLocks noGrp="1"/>
          </p:cNvSpPr>
          <p:nvPr>
            <p:ph type="body" sz="quarter" idx="19" hasCustomPrompt="1"/>
          </p:nvPr>
        </p:nvSpPr>
        <p:spPr>
          <a:xfrm>
            <a:off x="8053917" y="4222566"/>
            <a:ext cx="3564467" cy="833663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144000" tIns="72000" rIns="144000" bIns="144000">
            <a:sp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 typeface="Arial"/>
              <a:buNone/>
              <a:defRPr sz="1800" b="0" baseline="0">
                <a:latin typeface="Klint Pro"/>
                <a:cs typeface="Klint Pro"/>
              </a:defRPr>
            </a:lvl1pPr>
          </a:lstStyle>
          <a:p>
            <a:pPr lvl="0"/>
            <a:r>
              <a:rPr lang="de-CH" dirty="0" smtClean="0"/>
              <a:t>Box 2</a:t>
            </a:r>
          </a:p>
          <a:p>
            <a:pPr lvl="0"/>
            <a:r>
              <a:rPr lang="de-CH" dirty="0" err="1" smtClean="0"/>
              <a:t>Lorem</a:t>
            </a:r>
            <a:r>
              <a:rPr lang="de-CH" dirty="0" smtClean="0"/>
              <a:t> </a:t>
            </a:r>
            <a:r>
              <a:rPr lang="de-CH" dirty="0" err="1" smtClean="0"/>
              <a:t>ipsum</a:t>
            </a:r>
            <a:r>
              <a:rPr lang="de-CH" dirty="0" smtClean="0"/>
              <a:t> </a:t>
            </a:r>
            <a:r>
              <a:rPr lang="de-CH" dirty="0" err="1" smtClean="0"/>
              <a:t>dolor</a:t>
            </a:r>
            <a:r>
              <a:rPr lang="de-CH" dirty="0" smtClean="0"/>
              <a:t> </a:t>
            </a:r>
            <a:r>
              <a:rPr lang="de-CH" dirty="0" err="1" smtClean="0"/>
              <a:t>sit</a:t>
            </a:r>
            <a:r>
              <a:rPr lang="de-CH" dirty="0" smtClean="0"/>
              <a:t> </a:t>
            </a:r>
            <a:r>
              <a:rPr lang="de-CH" dirty="0" err="1" smtClean="0"/>
              <a:t>amet</a:t>
            </a:r>
            <a:endParaRPr lang="de-DE" dirty="0"/>
          </a:p>
        </p:txBody>
      </p:sp>
      <p:sp>
        <p:nvSpPr>
          <p:cNvPr id="38" name="Datumsplatzhalter 3"/>
          <p:cNvSpPr>
            <a:spLocks noGrp="1"/>
          </p:cNvSpPr>
          <p:nvPr>
            <p:ph type="dt" sz="half" idx="2"/>
          </p:nvPr>
        </p:nvSpPr>
        <p:spPr>
          <a:xfrm>
            <a:off x="1473201" y="6152847"/>
            <a:ext cx="848887" cy="2717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0">
                <a:solidFill>
                  <a:schemeClr val="bg2"/>
                </a:solidFill>
                <a:latin typeface="Klint Pro"/>
              </a:defRPr>
            </a:lvl1pPr>
          </a:lstStyle>
          <a:p>
            <a:pPr defTabSz="457200"/>
            <a:endParaRPr lang="de-DE" dirty="0">
              <a:solidFill>
                <a:srgbClr val="E6E6E6"/>
              </a:solidFill>
            </a:endParaRPr>
          </a:p>
        </p:txBody>
      </p:sp>
      <p:sp>
        <p:nvSpPr>
          <p:cNvPr id="3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3935" y="6144026"/>
            <a:ext cx="6607340" cy="2805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cap="all" spc="100" baseline="0">
                <a:solidFill>
                  <a:schemeClr val="bg2"/>
                </a:solidFill>
                <a:latin typeface="Klint Pro"/>
              </a:defRPr>
            </a:lvl1pPr>
          </a:lstStyle>
          <a:p>
            <a:pPr defTabSz="457200"/>
            <a:r>
              <a:rPr lang="de-DE" smtClean="0">
                <a:solidFill>
                  <a:srgbClr val="E6E6E6"/>
                </a:solidFill>
              </a:rPr>
              <a:t>Management Forum</a:t>
            </a:r>
            <a:endParaRPr lang="de-DE" dirty="0">
              <a:solidFill>
                <a:srgbClr val="E6E6E6"/>
              </a:solidFill>
            </a:endParaRPr>
          </a:p>
        </p:txBody>
      </p:sp>
      <p:sp>
        <p:nvSpPr>
          <p:cNvPr id="4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69384" y="6144026"/>
            <a:ext cx="813808" cy="28411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 i="0" baseline="0">
                <a:solidFill>
                  <a:schemeClr val="tx1"/>
                </a:solidFill>
                <a:latin typeface="Klint Pro"/>
              </a:defRPr>
            </a:lvl1pPr>
          </a:lstStyle>
          <a:p>
            <a:pPr defTabSz="457200"/>
            <a:fld id="{4A0C8C55-F8E1-2046-8200-5A57DAFAB767}" type="slidenum">
              <a:rPr lang="de-DE" smtClean="0">
                <a:solidFill>
                  <a:prstClr val="black"/>
                </a:solidFill>
              </a:rPr>
              <a:pPr defTabSz="457200"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1" name="Textfeld 40"/>
          <p:cNvSpPr txBox="1"/>
          <p:nvPr userDrawn="1"/>
        </p:nvSpPr>
        <p:spPr>
          <a:xfrm>
            <a:off x="2322088" y="6239946"/>
            <a:ext cx="371848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 defTabSz="457200"/>
            <a:r>
              <a:rPr lang="de-DE" sz="1200" dirty="0" smtClean="0">
                <a:solidFill>
                  <a:srgbClr val="E6E6E6"/>
                </a:solidFill>
                <a:latin typeface="Klint Pro"/>
              </a:rPr>
              <a:t>–</a:t>
            </a:r>
            <a:endParaRPr lang="de-DE" sz="1200" dirty="0">
              <a:solidFill>
                <a:srgbClr val="E6E6E6"/>
              </a:solidFill>
              <a:latin typeface="Klint Pro"/>
            </a:endParaRPr>
          </a:p>
        </p:txBody>
      </p:sp>
    </p:spTree>
    <p:extLst>
      <p:ext uri="{BB962C8B-B14F-4D97-AF65-F5344CB8AC3E}">
        <p14:creationId xmlns:p14="http://schemas.microsoft.com/office/powerpoint/2010/main" val="128704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36601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87505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512157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33183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787492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136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slideLayout" Target="../slideLayouts/slideLayout188.xml"/><Relationship Id="rId7" Type="http://schemas.openxmlformats.org/officeDocument/2006/relationships/tags" Target="../tags/tag45.xml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vmlDrawing" Target="../drawings/vmlDrawing9.vml"/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189.xml"/><Relationship Id="rId9" Type="http://schemas.openxmlformats.org/officeDocument/2006/relationships/image" Target="../media/image18.emf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5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slideLayout" Target="../slideLayouts/slideLayout213.xml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12" Type="http://schemas.openxmlformats.org/officeDocument/2006/relationships/slideLayout" Target="../slideLayouts/slideLayout225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24" Type="http://schemas.openxmlformats.org/officeDocument/2006/relationships/theme" Target="../theme/theme6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23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slideLayout" Target="../slideLayouts/slideLayout8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0.xml"/><Relationship Id="rId9" Type="http://schemas.openxmlformats.org/officeDocument/2006/relationships/image" Target="../media/image17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0" y="6354000"/>
            <a:ext cx="12202584" cy="36000"/>
          </a:xfrm>
          <a:prstGeom prst="rect">
            <a:avLst/>
          </a:prstGeom>
          <a:solidFill>
            <a:srgbClr val="E6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>
              <a:ea typeface="MS PGothic" pitchFamily="34" charset="-128"/>
            </a:endParaRPr>
          </a:p>
        </p:txBody>
      </p:sp>
      <p:sp>
        <p:nvSpPr>
          <p:cNvPr id="7" name="Textfeld 1"/>
          <p:cNvSpPr txBox="1">
            <a:spLocks noChangeArrowheads="1"/>
          </p:cNvSpPr>
          <p:nvPr userDrawn="1"/>
        </p:nvSpPr>
        <p:spPr bwMode="auto">
          <a:xfrm>
            <a:off x="10951634" y="6490801"/>
            <a:ext cx="819151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fld id="{E7907432-7EB7-41CA-B98B-5FE08078A06E}" type="slidenum">
              <a:rPr lang="de-DE" sz="1200">
                <a:latin typeface="Arial" pitchFamily="34" charset="0"/>
                <a:ea typeface="MS PGothic" pitchFamily="34" charset="-128"/>
                <a:cs typeface="Arial" pitchFamily="34" charset="0"/>
              </a:rPr>
              <a:pPr>
                <a:defRPr/>
              </a:pPr>
              <a:t>‹Nr.›</a:t>
            </a:fld>
            <a:endParaRPr lang="de-DE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" name="Textfeld 1"/>
          <p:cNvSpPr txBox="1">
            <a:spLocks noChangeArrowheads="1"/>
          </p:cNvSpPr>
          <p:nvPr userDrawn="1"/>
        </p:nvSpPr>
        <p:spPr bwMode="auto">
          <a:xfrm>
            <a:off x="5311941" y="6490801"/>
            <a:ext cx="157447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fld id="{71E1A9BC-4970-481E-A131-3E8E126429D1}" type="datetime4">
              <a:rPr lang="de-CH" sz="1200">
                <a:latin typeface="Arial" pitchFamily="34" charset="0"/>
                <a:ea typeface="MS PGothic" pitchFamily="34" charset="-128"/>
                <a:cs typeface="Arial" pitchFamily="34" charset="0"/>
              </a:rPr>
              <a:pPr algn="ctr">
                <a:defRPr/>
              </a:pPr>
              <a:t>19. Oktober 2018</a:t>
            </a:fld>
            <a:endParaRPr lang="de-CH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9" name="Textfeld 8"/>
          <p:cNvSpPr txBox="1">
            <a:spLocks noChangeArrowheads="1"/>
          </p:cNvSpPr>
          <p:nvPr userDrawn="1"/>
        </p:nvSpPr>
        <p:spPr bwMode="auto">
          <a:xfrm>
            <a:off x="540000" y="6490801"/>
            <a:ext cx="1631951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© procure.ch</a:t>
            </a:r>
          </a:p>
        </p:txBody>
      </p:sp>
    </p:spTree>
    <p:extLst>
      <p:ext uri="{BB962C8B-B14F-4D97-AF65-F5344CB8AC3E}">
        <p14:creationId xmlns:p14="http://schemas.microsoft.com/office/powerpoint/2010/main" val="414911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7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0" y="6354000"/>
            <a:ext cx="12202584" cy="36000"/>
          </a:xfrm>
          <a:prstGeom prst="rect">
            <a:avLst/>
          </a:prstGeom>
          <a:solidFill>
            <a:srgbClr val="E6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>
              <a:ea typeface="MS PGothic" pitchFamily="34" charset="-128"/>
            </a:endParaRPr>
          </a:p>
        </p:txBody>
      </p:sp>
      <p:sp>
        <p:nvSpPr>
          <p:cNvPr id="11" name="Textfeld 1"/>
          <p:cNvSpPr txBox="1">
            <a:spLocks noChangeArrowheads="1"/>
          </p:cNvSpPr>
          <p:nvPr userDrawn="1"/>
        </p:nvSpPr>
        <p:spPr bwMode="auto">
          <a:xfrm>
            <a:off x="10951634" y="6490801"/>
            <a:ext cx="819151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fld id="{E7907432-7EB7-41CA-B98B-5FE08078A06E}" type="slidenum">
              <a:rPr lang="de-DE" sz="1200">
                <a:latin typeface="Arial" pitchFamily="34" charset="0"/>
                <a:ea typeface="MS PGothic" pitchFamily="34" charset="-128"/>
                <a:cs typeface="Arial" pitchFamily="34" charset="0"/>
              </a:rPr>
              <a:pPr>
                <a:defRPr/>
              </a:pPr>
              <a:t>‹Nr.›</a:t>
            </a:fld>
            <a:endParaRPr lang="de-DE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2" name="Textfeld 1"/>
          <p:cNvSpPr txBox="1">
            <a:spLocks noChangeArrowheads="1"/>
          </p:cNvSpPr>
          <p:nvPr userDrawn="1"/>
        </p:nvSpPr>
        <p:spPr bwMode="auto">
          <a:xfrm>
            <a:off x="5311941" y="6490801"/>
            <a:ext cx="157447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fld id="{71E1A9BC-4970-481E-A131-3E8E126429D1}" type="datetime4">
              <a:rPr lang="de-CH" sz="1200">
                <a:latin typeface="Arial" pitchFamily="34" charset="0"/>
                <a:ea typeface="MS PGothic" pitchFamily="34" charset="-128"/>
                <a:cs typeface="Arial" pitchFamily="34" charset="0"/>
              </a:rPr>
              <a:pPr algn="ctr">
                <a:defRPr/>
              </a:pPr>
              <a:t>19. Oktober 2018</a:t>
            </a:fld>
            <a:endParaRPr lang="de-CH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 userDrawn="1"/>
        </p:nvSpPr>
        <p:spPr bwMode="auto">
          <a:xfrm>
            <a:off x="540000" y="6490801"/>
            <a:ext cx="1631951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© procure.ch</a:t>
            </a:r>
          </a:p>
        </p:txBody>
      </p:sp>
    </p:spTree>
    <p:extLst>
      <p:ext uri="{BB962C8B-B14F-4D97-AF65-F5344CB8AC3E}">
        <p14:creationId xmlns:p14="http://schemas.microsoft.com/office/powerpoint/2010/main" val="416704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</a:defRPr>
      </a:lvl2pPr>
      <a:lvl3pPr marL="914400" algn="l" rtl="0" fontAlgn="base">
        <a:spcBef>
          <a:spcPct val="20000"/>
        </a:spcBef>
        <a:spcAft>
          <a:spcPct val="0"/>
        </a:spcAft>
        <a:buFont typeface="Arial" pitchFamily="34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ChangeArrowheads="1"/>
          </p:cNvSpPr>
          <p:nvPr userDrawn="1"/>
        </p:nvSpPr>
        <p:spPr bwMode="auto">
          <a:xfrm>
            <a:off x="0" y="6354000"/>
            <a:ext cx="12202584" cy="36000"/>
          </a:xfrm>
          <a:prstGeom prst="rect">
            <a:avLst/>
          </a:prstGeom>
          <a:solidFill>
            <a:srgbClr val="E6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>
              <a:ea typeface="MS PGothic" pitchFamily="34" charset="-128"/>
            </a:endParaRPr>
          </a:p>
        </p:txBody>
      </p:sp>
      <p:sp>
        <p:nvSpPr>
          <p:cNvPr id="17" name="Textfeld 1"/>
          <p:cNvSpPr txBox="1">
            <a:spLocks noChangeArrowheads="1"/>
          </p:cNvSpPr>
          <p:nvPr userDrawn="1"/>
        </p:nvSpPr>
        <p:spPr bwMode="auto">
          <a:xfrm>
            <a:off x="10951634" y="6490801"/>
            <a:ext cx="819151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fld id="{E7907432-7EB7-41CA-B98B-5FE08078A06E}" type="slidenum">
              <a:rPr lang="de-DE" sz="1200">
                <a:latin typeface="Arial" pitchFamily="34" charset="0"/>
                <a:ea typeface="MS PGothic" pitchFamily="34" charset="-128"/>
                <a:cs typeface="Arial" pitchFamily="34" charset="0"/>
              </a:rPr>
              <a:pPr>
                <a:defRPr/>
              </a:pPr>
              <a:t>‹Nr.›</a:t>
            </a:fld>
            <a:endParaRPr lang="de-DE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8" name="Textfeld 1"/>
          <p:cNvSpPr txBox="1">
            <a:spLocks noChangeArrowheads="1"/>
          </p:cNvSpPr>
          <p:nvPr userDrawn="1"/>
        </p:nvSpPr>
        <p:spPr bwMode="auto">
          <a:xfrm>
            <a:off x="5311941" y="6490801"/>
            <a:ext cx="157447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fld id="{71E1A9BC-4970-481E-A131-3E8E126429D1}" type="datetime4">
              <a:rPr lang="de-CH" sz="1200">
                <a:latin typeface="Arial" pitchFamily="34" charset="0"/>
                <a:ea typeface="MS PGothic" pitchFamily="34" charset="-128"/>
                <a:cs typeface="Arial" pitchFamily="34" charset="0"/>
              </a:rPr>
              <a:pPr algn="ctr">
                <a:defRPr/>
              </a:pPr>
              <a:t>19. Oktober 2018</a:t>
            </a:fld>
            <a:endParaRPr lang="de-CH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9" name="Textfeld 18"/>
          <p:cNvSpPr txBox="1">
            <a:spLocks noChangeArrowheads="1"/>
          </p:cNvSpPr>
          <p:nvPr userDrawn="1"/>
        </p:nvSpPr>
        <p:spPr bwMode="auto">
          <a:xfrm>
            <a:off x="540000" y="6490801"/>
            <a:ext cx="1631951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© procure.ch</a:t>
            </a:r>
          </a:p>
        </p:txBody>
      </p:sp>
    </p:spTree>
    <p:extLst>
      <p:ext uri="{BB962C8B-B14F-4D97-AF65-F5344CB8AC3E}">
        <p14:creationId xmlns:p14="http://schemas.microsoft.com/office/powerpoint/2010/main" val="299936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</a:defRPr>
      </a:lvl2pPr>
      <a:lvl3pPr marL="914400" algn="l" rtl="0" fontAlgn="base">
        <a:spcBef>
          <a:spcPct val="20000"/>
        </a:spcBef>
        <a:spcAft>
          <a:spcPct val="0"/>
        </a:spcAft>
        <a:buFont typeface="Arial" pitchFamily="34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0" y="6354000"/>
            <a:ext cx="12202584" cy="36000"/>
          </a:xfrm>
          <a:prstGeom prst="rect">
            <a:avLst/>
          </a:prstGeom>
          <a:solidFill>
            <a:srgbClr val="E6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>
              <a:ea typeface="MS PGothic" pitchFamily="34" charset="-128"/>
            </a:endParaRPr>
          </a:p>
        </p:txBody>
      </p:sp>
      <p:sp>
        <p:nvSpPr>
          <p:cNvPr id="11" name="Textfeld 1"/>
          <p:cNvSpPr txBox="1">
            <a:spLocks noChangeArrowheads="1"/>
          </p:cNvSpPr>
          <p:nvPr userDrawn="1"/>
        </p:nvSpPr>
        <p:spPr bwMode="auto">
          <a:xfrm>
            <a:off x="10951634" y="6490801"/>
            <a:ext cx="819151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fld id="{E7907432-7EB7-41CA-B98B-5FE08078A06E}" type="slidenum">
              <a:rPr lang="de-DE" sz="1200">
                <a:latin typeface="Arial" pitchFamily="34" charset="0"/>
                <a:ea typeface="MS PGothic" pitchFamily="34" charset="-128"/>
                <a:cs typeface="Arial" pitchFamily="34" charset="0"/>
              </a:rPr>
              <a:pPr>
                <a:defRPr/>
              </a:pPr>
              <a:t>‹Nr.›</a:t>
            </a:fld>
            <a:endParaRPr lang="de-DE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2" name="Textfeld 1"/>
          <p:cNvSpPr txBox="1">
            <a:spLocks noChangeArrowheads="1"/>
          </p:cNvSpPr>
          <p:nvPr userDrawn="1"/>
        </p:nvSpPr>
        <p:spPr bwMode="auto">
          <a:xfrm>
            <a:off x="5311941" y="6490801"/>
            <a:ext cx="157447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fld id="{71E1A9BC-4970-481E-A131-3E8E126429D1}" type="datetime4">
              <a:rPr lang="de-CH" sz="1200">
                <a:latin typeface="Arial" pitchFamily="34" charset="0"/>
                <a:ea typeface="MS PGothic" pitchFamily="34" charset="-128"/>
                <a:cs typeface="Arial" pitchFamily="34" charset="0"/>
              </a:rPr>
              <a:pPr algn="ctr">
                <a:defRPr/>
              </a:pPr>
              <a:t>19. Oktober 2018</a:t>
            </a:fld>
            <a:endParaRPr lang="de-CH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 userDrawn="1"/>
        </p:nvSpPr>
        <p:spPr bwMode="auto">
          <a:xfrm>
            <a:off x="540000" y="6490801"/>
            <a:ext cx="1631951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© procure.ch</a:t>
            </a:r>
          </a:p>
        </p:txBody>
      </p:sp>
    </p:spTree>
    <p:extLst>
      <p:ext uri="{BB962C8B-B14F-4D97-AF65-F5344CB8AC3E}">
        <p14:creationId xmlns:p14="http://schemas.microsoft.com/office/powerpoint/2010/main" val="61236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</a:defRPr>
      </a:lvl2pPr>
      <a:lvl3pPr marL="914400" algn="l" rtl="0" fontAlgn="base">
        <a:spcBef>
          <a:spcPct val="20000"/>
        </a:spcBef>
        <a:spcAft>
          <a:spcPct val="0"/>
        </a:spcAft>
        <a:buFont typeface="Arial" pitchFamily="34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0" y="6354000"/>
            <a:ext cx="12202584" cy="36000"/>
          </a:xfrm>
          <a:prstGeom prst="rect">
            <a:avLst/>
          </a:prstGeom>
          <a:solidFill>
            <a:srgbClr val="E6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>
              <a:ea typeface="MS PGothic" pitchFamily="34" charset="-128"/>
            </a:endParaRPr>
          </a:p>
        </p:txBody>
      </p:sp>
      <p:sp>
        <p:nvSpPr>
          <p:cNvPr id="11" name="Textfeld 1"/>
          <p:cNvSpPr txBox="1">
            <a:spLocks noChangeArrowheads="1"/>
          </p:cNvSpPr>
          <p:nvPr userDrawn="1"/>
        </p:nvSpPr>
        <p:spPr bwMode="auto">
          <a:xfrm>
            <a:off x="10951634" y="6490801"/>
            <a:ext cx="819151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fld id="{E7907432-7EB7-41CA-B98B-5FE08078A06E}" type="slidenum">
              <a:rPr lang="de-DE" sz="1200">
                <a:latin typeface="Arial" pitchFamily="34" charset="0"/>
                <a:ea typeface="MS PGothic" pitchFamily="34" charset="-128"/>
                <a:cs typeface="Arial" pitchFamily="34" charset="0"/>
              </a:rPr>
              <a:pPr>
                <a:defRPr/>
              </a:pPr>
              <a:t>‹Nr.›</a:t>
            </a:fld>
            <a:endParaRPr lang="de-DE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2" name="Textfeld 1"/>
          <p:cNvSpPr txBox="1">
            <a:spLocks noChangeArrowheads="1"/>
          </p:cNvSpPr>
          <p:nvPr userDrawn="1"/>
        </p:nvSpPr>
        <p:spPr bwMode="auto">
          <a:xfrm>
            <a:off x="5311941" y="6490801"/>
            <a:ext cx="157447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fld id="{71E1A9BC-4970-481E-A131-3E8E126429D1}" type="datetime4">
              <a:rPr lang="de-CH" sz="1200">
                <a:latin typeface="Arial" pitchFamily="34" charset="0"/>
                <a:ea typeface="MS PGothic" pitchFamily="34" charset="-128"/>
                <a:cs typeface="Arial" pitchFamily="34" charset="0"/>
              </a:rPr>
              <a:pPr algn="ctr">
                <a:defRPr/>
              </a:pPr>
              <a:t>19. Oktober 2018</a:t>
            </a:fld>
            <a:endParaRPr lang="de-CH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 userDrawn="1"/>
        </p:nvSpPr>
        <p:spPr bwMode="auto">
          <a:xfrm>
            <a:off x="540000" y="6490801"/>
            <a:ext cx="1631951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© procure.ch</a:t>
            </a:r>
          </a:p>
        </p:txBody>
      </p:sp>
    </p:spTree>
    <p:extLst>
      <p:ext uri="{BB962C8B-B14F-4D97-AF65-F5344CB8AC3E}">
        <p14:creationId xmlns:p14="http://schemas.microsoft.com/office/powerpoint/2010/main" val="61900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</a:defRPr>
      </a:lvl2pPr>
      <a:lvl3pPr marL="914400" algn="l" rtl="0" fontAlgn="base">
        <a:spcBef>
          <a:spcPct val="20000"/>
        </a:spcBef>
        <a:spcAft>
          <a:spcPct val="0"/>
        </a:spcAft>
        <a:buFont typeface="Arial" pitchFamily="34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0" y="6354000"/>
            <a:ext cx="12202584" cy="36000"/>
          </a:xfrm>
          <a:prstGeom prst="rect">
            <a:avLst/>
          </a:prstGeom>
          <a:solidFill>
            <a:srgbClr val="E6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>
              <a:ea typeface="MS PGothic" pitchFamily="34" charset="-128"/>
            </a:endParaRPr>
          </a:p>
        </p:txBody>
      </p:sp>
      <p:sp>
        <p:nvSpPr>
          <p:cNvPr id="11" name="Textfeld 1"/>
          <p:cNvSpPr txBox="1">
            <a:spLocks noChangeArrowheads="1"/>
          </p:cNvSpPr>
          <p:nvPr userDrawn="1"/>
        </p:nvSpPr>
        <p:spPr bwMode="auto">
          <a:xfrm>
            <a:off x="10951634" y="6490801"/>
            <a:ext cx="819151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fld id="{E7907432-7EB7-41CA-B98B-5FE08078A06E}" type="slidenum">
              <a:rPr lang="de-DE" sz="1200">
                <a:latin typeface="Arial" pitchFamily="34" charset="0"/>
                <a:ea typeface="MS PGothic" pitchFamily="34" charset="-128"/>
                <a:cs typeface="Arial" pitchFamily="34" charset="0"/>
              </a:rPr>
              <a:pPr>
                <a:defRPr/>
              </a:pPr>
              <a:t>‹Nr.›</a:t>
            </a:fld>
            <a:endParaRPr lang="de-DE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2" name="Textfeld 1"/>
          <p:cNvSpPr txBox="1">
            <a:spLocks noChangeArrowheads="1"/>
          </p:cNvSpPr>
          <p:nvPr userDrawn="1"/>
        </p:nvSpPr>
        <p:spPr bwMode="auto">
          <a:xfrm>
            <a:off x="5311941" y="6490801"/>
            <a:ext cx="157447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fld id="{71E1A9BC-4970-481E-A131-3E8E126429D1}" type="datetime4">
              <a:rPr lang="de-CH" sz="1200">
                <a:latin typeface="Arial" pitchFamily="34" charset="0"/>
                <a:ea typeface="MS PGothic" pitchFamily="34" charset="-128"/>
                <a:cs typeface="Arial" pitchFamily="34" charset="0"/>
              </a:rPr>
              <a:pPr algn="ctr">
                <a:defRPr/>
              </a:pPr>
              <a:t>19. Oktober 2018</a:t>
            </a:fld>
            <a:endParaRPr lang="de-CH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 userDrawn="1"/>
        </p:nvSpPr>
        <p:spPr bwMode="auto">
          <a:xfrm>
            <a:off x="540000" y="6490801"/>
            <a:ext cx="1631951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© procure.ch</a:t>
            </a:r>
          </a:p>
        </p:txBody>
      </p:sp>
    </p:spTree>
    <p:extLst>
      <p:ext uri="{BB962C8B-B14F-4D97-AF65-F5344CB8AC3E}">
        <p14:creationId xmlns:p14="http://schemas.microsoft.com/office/powerpoint/2010/main" val="133748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</a:defRPr>
      </a:lvl2pPr>
      <a:lvl3pPr marL="914400" algn="l" rtl="0" fontAlgn="base">
        <a:spcBef>
          <a:spcPct val="20000"/>
        </a:spcBef>
        <a:spcAft>
          <a:spcPct val="0"/>
        </a:spcAft>
        <a:buFont typeface="Arial" pitchFamily="34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0" y="6354000"/>
            <a:ext cx="12202584" cy="36000"/>
          </a:xfrm>
          <a:prstGeom prst="rect">
            <a:avLst/>
          </a:prstGeom>
          <a:solidFill>
            <a:srgbClr val="E6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>
              <a:ea typeface="MS PGothic" pitchFamily="34" charset="-128"/>
            </a:endParaRPr>
          </a:p>
        </p:txBody>
      </p:sp>
      <p:sp>
        <p:nvSpPr>
          <p:cNvPr id="11" name="Textfeld 1"/>
          <p:cNvSpPr txBox="1">
            <a:spLocks noChangeArrowheads="1"/>
          </p:cNvSpPr>
          <p:nvPr userDrawn="1"/>
        </p:nvSpPr>
        <p:spPr bwMode="auto">
          <a:xfrm>
            <a:off x="10951634" y="6490801"/>
            <a:ext cx="819151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fld id="{E7907432-7EB7-41CA-B98B-5FE08078A06E}" type="slidenum">
              <a:rPr lang="de-DE" sz="1200">
                <a:latin typeface="Arial" pitchFamily="34" charset="0"/>
                <a:ea typeface="MS PGothic" pitchFamily="34" charset="-128"/>
                <a:cs typeface="Arial" pitchFamily="34" charset="0"/>
              </a:rPr>
              <a:pPr>
                <a:defRPr/>
              </a:pPr>
              <a:t>‹Nr.›</a:t>
            </a:fld>
            <a:endParaRPr lang="de-DE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2" name="Textfeld 1"/>
          <p:cNvSpPr txBox="1">
            <a:spLocks noChangeArrowheads="1"/>
          </p:cNvSpPr>
          <p:nvPr userDrawn="1"/>
        </p:nvSpPr>
        <p:spPr bwMode="auto">
          <a:xfrm>
            <a:off x="5311941" y="6490801"/>
            <a:ext cx="157447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fld id="{71E1A9BC-4970-481E-A131-3E8E126429D1}" type="datetime4">
              <a:rPr lang="de-CH" sz="1200">
                <a:latin typeface="Arial" pitchFamily="34" charset="0"/>
                <a:ea typeface="MS PGothic" pitchFamily="34" charset="-128"/>
                <a:cs typeface="Arial" pitchFamily="34" charset="0"/>
              </a:rPr>
              <a:pPr algn="ctr">
                <a:defRPr/>
              </a:pPr>
              <a:t>19. Oktober 2018</a:t>
            </a:fld>
            <a:endParaRPr lang="de-CH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 userDrawn="1"/>
        </p:nvSpPr>
        <p:spPr bwMode="auto">
          <a:xfrm>
            <a:off x="540000" y="6490801"/>
            <a:ext cx="1631951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© procure.ch</a:t>
            </a:r>
          </a:p>
        </p:txBody>
      </p:sp>
    </p:spTree>
    <p:extLst>
      <p:ext uri="{BB962C8B-B14F-4D97-AF65-F5344CB8AC3E}">
        <p14:creationId xmlns:p14="http://schemas.microsoft.com/office/powerpoint/2010/main" val="346041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</a:defRPr>
      </a:lvl2pPr>
      <a:lvl3pPr marL="914400" algn="l" rtl="0" fontAlgn="base">
        <a:spcBef>
          <a:spcPct val="20000"/>
        </a:spcBef>
        <a:spcAft>
          <a:spcPct val="0"/>
        </a:spcAft>
        <a:buFont typeface="Arial" pitchFamily="34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6" name="think-cell Folie" r:id="rId8" imgW="270" imgH="270" progId="TCLayout.ActiveDocument.1">
                  <p:embed/>
                </p:oleObj>
              </mc:Choice>
              <mc:Fallback>
                <p:oleObj name="think-cell Foli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0" y="6354000"/>
            <a:ext cx="12202584" cy="36000"/>
          </a:xfrm>
          <a:prstGeom prst="rect">
            <a:avLst/>
          </a:prstGeom>
          <a:solidFill>
            <a:srgbClr val="E6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>
              <a:ea typeface="MS PGothic" pitchFamily="34" charset="-128"/>
            </a:endParaRPr>
          </a:p>
        </p:txBody>
      </p:sp>
      <p:sp>
        <p:nvSpPr>
          <p:cNvPr id="13" name="Textfeld 1"/>
          <p:cNvSpPr txBox="1">
            <a:spLocks noChangeArrowheads="1"/>
          </p:cNvSpPr>
          <p:nvPr userDrawn="1"/>
        </p:nvSpPr>
        <p:spPr bwMode="auto">
          <a:xfrm>
            <a:off x="10951634" y="6490801"/>
            <a:ext cx="819151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fld id="{E7907432-7EB7-41CA-B98B-5FE08078A06E}" type="slidenum">
              <a:rPr lang="de-DE" sz="1200">
                <a:latin typeface="Arial" pitchFamily="34" charset="0"/>
                <a:ea typeface="MS PGothic" pitchFamily="34" charset="-128"/>
                <a:cs typeface="Arial" pitchFamily="34" charset="0"/>
              </a:rPr>
              <a:pPr>
                <a:defRPr/>
              </a:pPr>
              <a:t>‹Nr.›</a:t>
            </a:fld>
            <a:endParaRPr lang="de-DE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4" name="Textfeld 1"/>
          <p:cNvSpPr txBox="1">
            <a:spLocks noChangeArrowheads="1"/>
          </p:cNvSpPr>
          <p:nvPr userDrawn="1"/>
        </p:nvSpPr>
        <p:spPr bwMode="auto">
          <a:xfrm>
            <a:off x="5311941" y="6490801"/>
            <a:ext cx="157447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fld id="{71E1A9BC-4970-481E-A131-3E8E126429D1}" type="datetime4">
              <a:rPr lang="de-CH" sz="1200">
                <a:latin typeface="Arial" pitchFamily="34" charset="0"/>
                <a:ea typeface="MS PGothic" pitchFamily="34" charset="-128"/>
                <a:cs typeface="Arial" pitchFamily="34" charset="0"/>
              </a:rPr>
              <a:pPr algn="ctr">
                <a:defRPr/>
              </a:pPr>
              <a:t>19. Oktober 2018</a:t>
            </a:fld>
            <a:endParaRPr lang="de-CH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5" name="Textfeld 14"/>
          <p:cNvSpPr txBox="1">
            <a:spLocks noChangeArrowheads="1"/>
          </p:cNvSpPr>
          <p:nvPr userDrawn="1"/>
        </p:nvSpPr>
        <p:spPr bwMode="auto">
          <a:xfrm>
            <a:off x="540000" y="6490801"/>
            <a:ext cx="1631951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© procure.ch</a:t>
            </a:r>
          </a:p>
        </p:txBody>
      </p:sp>
    </p:spTree>
    <p:extLst>
      <p:ext uri="{BB962C8B-B14F-4D97-AF65-F5344CB8AC3E}">
        <p14:creationId xmlns:p14="http://schemas.microsoft.com/office/powerpoint/2010/main" val="239699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7" r:id="rId3"/>
    <p:sldLayoutId id="2147483898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0" y="6354000"/>
            <a:ext cx="12202584" cy="36000"/>
          </a:xfrm>
          <a:prstGeom prst="rect">
            <a:avLst/>
          </a:prstGeom>
          <a:solidFill>
            <a:srgbClr val="E6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>
              <a:ea typeface="MS PGothic" pitchFamily="34" charset="-128"/>
            </a:endParaRPr>
          </a:p>
        </p:txBody>
      </p:sp>
      <p:sp>
        <p:nvSpPr>
          <p:cNvPr id="7" name="Textfeld 1"/>
          <p:cNvSpPr txBox="1">
            <a:spLocks noChangeArrowheads="1"/>
          </p:cNvSpPr>
          <p:nvPr userDrawn="1"/>
        </p:nvSpPr>
        <p:spPr bwMode="auto">
          <a:xfrm>
            <a:off x="10951634" y="6490801"/>
            <a:ext cx="819151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fld id="{E7907432-7EB7-41CA-B98B-5FE08078A06E}" type="slidenum">
              <a:rPr lang="de-DE" sz="1200">
                <a:latin typeface="Arial" pitchFamily="34" charset="0"/>
                <a:ea typeface="MS PGothic" pitchFamily="34" charset="-128"/>
                <a:cs typeface="Arial" pitchFamily="34" charset="0"/>
              </a:rPr>
              <a:pPr>
                <a:defRPr/>
              </a:pPr>
              <a:t>‹Nr.›</a:t>
            </a:fld>
            <a:endParaRPr lang="de-DE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" name="Textfeld 1"/>
          <p:cNvSpPr txBox="1">
            <a:spLocks noChangeArrowheads="1"/>
          </p:cNvSpPr>
          <p:nvPr userDrawn="1"/>
        </p:nvSpPr>
        <p:spPr bwMode="auto">
          <a:xfrm>
            <a:off x="5311941" y="6490801"/>
            <a:ext cx="157447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fld id="{71E1A9BC-4970-481E-A131-3E8E126429D1}" type="datetime4">
              <a:rPr lang="de-CH" sz="1200">
                <a:latin typeface="Arial" pitchFamily="34" charset="0"/>
                <a:ea typeface="MS PGothic" pitchFamily="34" charset="-128"/>
                <a:cs typeface="Arial" pitchFamily="34" charset="0"/>
              </a:rPr>
              <a:pPr algn="ctr">
                <a:defRPr/>
              </a:pPr>
              <a:t>19. Oktober 2018</a:t>
            </a:fld>
            <a:endParaRPr lang="de-CH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9" name="Textfeld 8"/>
          <p:cNvSpPr txBox="1">
            <a:spLocks noChangeArrowheads="1"/>
          </p:cNvSpPr>
          <p:nvPr userDrawn="1"/>
        </p:nvSpPr>
        <p:spPr bwMode="auto">
          <a:xfrm>
            <a:off x="540000" y="6490801"/>
            <a:ext cx="1631951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© procure.ch</a:t>
            </a:r>
          </a:p>
        </p:txBody>
      </p:sp>
    </p:spTree>
    <p:extLst>
      <p:ext uri="{BB962C8B-B14F-4D97-AF65-F5344CB8AC3E}">
        <p14:creationId xmlns:p14="http://schemas.microsoft.com/office/powerpoint/2010/main" val="396028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2" r:id="rId2"/>
    <p:sldLayoutId id="214748390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0" y="6354000"/>
            <a:ext cx="12202584" cy="36000"/>
          </a:xfrm>
          <a:prstGeom prst="rect">
            <a:avLst/>
          </a:prstGeom>
          <a:solidFill>
            <a:srgbClr val="E6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>
              <a:ea typeface="MS PGothic" pitchFamily="34" charset="-128"/>
            </a:endParaRPr>
          </a:p>
        </p:txBody>
      </p:sp>
      <p:sp>
        <p:nvSpPr>
          <p:cNvPr id="7" name="Textfeld 1"/>
          <p:cNvSpPr txBox="1">
            <a:spLocks noChangeArrowheads="1"/>
          </p:cNvSpPr>
          <p:nvPr userDrawn="1"/>
        </p:nvSpPr>
        <p:spPr bwMode="auto">
          <a:xfrm>
            <a:off x="10951634" y="6490801"/>
            <a:ext cx="819151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fld id="{E7907432-7EB7-41CA-B98B-5FE08078A06E}" type="slidenum">
              <a:rPr lang="de-DE" sz="1200">
                <a:latin typeface="Arial" pitchFamily="34" charset="0"/>
                <a:ea typeface="MS PGothic" pitchFamily="34" charset="-128"/>
                <a:cs typeface="Arial" pitchFamily="34" charset="0"/>
              </a:rPr>
              <a:pPr>
                <a:defRPr/>
              </a:pPr>
              <a:t>‹Nr.›</a:t>
            </a:fld>
            <a:endParaRPr lang="de-DE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" name="Textfeld 1"/>
          <p:cNvSpPr txBox="1">
            <a:spLocks noChangeArrowheads="1"/>
          </p:cNvSpPr>
          <p:nvPr userDrawn="1"/>
        </p:nvSpPr>
        <p:spPr bwMode="auto">
          <a:xfrm>
            <a:off x="5311941" y="6490801"/>
            <a:ext cx="157447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fld id="{71E1A9BC-4970-481E-A131-3E8E126429D1}" type="datetime4">
              <a:rPr lang="de-CH" sz="1200">
                <a:latin typeface="Arial" pitchFamily="34" charset="0"/>
                <a:ea typeface="MS PGothic" pitchFamily="34" charset="-128"/>
                <a:cs typeface="Arial" pitchFamily="34" charset="0"/>
              </a:rPr>
              <a:pPr algn="ctr">
                <a:defRPr/>
              </a:pPr>
              <a:t>19. Oktober 2018</a:t>
            </a:fld>
            <a:endParaRPr lang="de-CH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9" name="Textfeld 8"/>
          <p:cNvSpPr txBox="1">
            <a:spLocks noChangeArrowheads="1"/>
          </p:cNvSpPr>
          <p:nvPr userDrawn="1"/>
        </p:nvSpPr>
        <p:spPr bwMode="auto">
          <a:xfrm>
            <a:off x="540000" y="6490801"/>
            <a:ext cx="1631951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© procure.ch</a:t>
            </a:r>
          </a:p>
        </p:txBody>
      </p:sp>
    </p:spTree>
    <p:extLst>
      <p:ext uri="{BB962C8B-B14F-4D97-AF65-F5344CB8AC3E}">
        <p14:creationId xmlns:p14="http://schemas.microsoft.com/office/powerpoint/2010/main" val="396028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7" r:id="rId2"/>
    <p:sldLayoutId id="2147483908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0" y="6354000"/>
            <a:ext cx="12202584" cy="36000"/>
          </a:xfrm>
          <a:prstGeom prst="rect">
            <a:avLst/>
          </a:prstGeom>
          <a:solidFill>
            <a:srgbClr val="E6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>
              <a:ea typeface="MS PGothic" pitchFamily="34" charset="-128"/>
            </a:endParaRPr>
          </a:p>
        </p:txBody>
      </p:sp>
      <p:sp>
        <p:nvSpPr>
          <p:cNvPr id="7" name="Textfeld 1"/>
          <p:cNvSpPr txBox="1">
            <a:spLocks noChangeArrowheads="1"/>
          </p:cNvSpPr>
          <p:nvPr userDrawn="1"/>
        </p:nvSpPr>
        <p:spPr bwMode="auto">
          <a:xfrm>
            <a:off x="10951634" y="6490801"/>
            <a:ext cx="819151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fld id="{E7907432-7EB7-41CA-B98B-5FE08078A06E}" type="slidenum">
              <a:rPr lang="de-DE" sz="1200">
                <a:latin typeface="Arial" pitchFamily="34" charset="0"/>
                <a:ea typeface="MS PGothic" pitchFamily="34" charset="-128"/>
                <a:cs typeface="Arial" pitchFamily="34" charset="0"/>
              </a:rPr>
              <a:pPr>
                <a:defRPr/>
              </a:pPr>
              <a:t>‹Nr.›</a:t>
            </a:fld>
            <a:endParaRPr lang="de-DE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" name="Textfeld 1"/>
          <p:cNvSpPr txBox="1">
            <a:spLocks noChangeArrowheads="1"/>
          </p:cNvSpPr>
          <p:nvPr userDrawn="1"/>
        </p:nvSpPr>
        <p:spPr bwMode="auto">
          <a:xfrm>
            <a:off x="5311941" y="6490801"/>
            <a:ext cx="157447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fld id="{71E1A9BC-4970-481E-A131-3E8E126429D1}" type="datetime4">
              <a:rPr lang="de-CH" sz="1200">
                <a:latin typeface="Arial" pitchFamily="34" charset="0"/>
                <a:ea typeface="MS PGothic" pitchFamily="34" charset="-128"/>
                <a:cs typeface="Arial" pitchFamily="34" charset="0"/>
              </a:rPr>
              <a:pPr algn="ctr">
                <a:defRPr/>
              </a:pPr>
              <a:t>19. Oktober 2018</a:t>
            </a:fld>
            <a:endParaRPr lang="de-CH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9" name="Textfeld 8"/>
          <p:cNvSpPr txBox="1">
            <a:spLocks noChangeArrowheads="1"/>
          </p:cNvSpPr>
          <p:nvPr userDrawn="1"/>
        </p:nvSpPr>
        <p:spPr bwMode="auto">
          <a:xfrm>
            <a:off x="540000" y="6490801"/>
            <a:ext cx="1631951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© procure.ch</a:t>
            </a:r>
          </a:p>
        </p:txBody>
      </p:sp>
    </p:spTree>
    <p:extLst>
      <p:ext uri="{BB962C8B-B14F-4D97-AF65-F5344CB8AC3E}">
        <p14:creationId xmlns:p14="http://schemas.microsoft.com/office/powerpoint/2010/main" val="87609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2" r:id="rId2"/>
    <p:sldLayoutId id="214748391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0" y="6354000"/>
            <a:ext cx="12202584" cy="36000"/>
          </a:xfrm>
          <a:prstGeom prst="rect">
            <a:avLst/>
          </a:prstGeom>
          <a:solidFill>
            <a:srgbClr val="E6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>
              <a:ea typeface="MS PGothic" pitchFamily="34" charset="-128"/>
            </a:endParaRPr>
          </a:p>
        </p:txBody>
      </p:sp>
      <p:sp>
        <p:nvSpPr>
          <p:cNvPr id="10" name="Textfeld 1"/>
          <p:cNvSpPr txBox="1">
            <a:spLocks noChangeArrowheads="1"/>
          </p:cNvSpPr>
          <p:nvPr userDrawn="1"/>
        </p:nvSpPr>
        <p:spPr bwMode="auto">
          <a:xfrm>
            <a:off x="10951634" y="6490801"/>
            <a:ext cx="819151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fld id="{E7907432-7EB7-41CA-B98B-5FE08078A06E}" type="slidenum">
              <a:rPr lang="de-DE" sz="1200">
                <a:latin typeface="Arial" pitchFamily="34" charset="0"/>
                <a:ea typeface="MS PGothic" pitchFamily="34" charset="-128"/>
                <a:cs typeface="Arial" pitchFamily="34" charset="0"/>
              </a:rPr>
              <a:pPr>
                <a:defRPr/>
              </a:pPr>
              <a:t>‹Nr.›</a:t>
            </a:fld>
            <a:endParaRPr lang="de-DE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1" name="Textfeld 1"/>
          <p:cNvSpPr txBox="1">
            <a:spLocks noChangeArrowheads="1"/>
          </p:cNvSpPr>
          <p:nvPr userDrawn="1"/>
        </p:nvSpPr>
        <p:spPr bwMode="auto">
          <a:xfrm>
            <a:off x="5311941" y="6490801"/>
            <a:ext cx="157447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fld id="{71E1A9BC-4970-481E-A131-3E8E126429D1}" type="datetime4">
              <a:rPr lang="de-CH" sz="1200">
                <a:latin typeface="Arial" pitchFamily="34" charset="0"/>
                <a:ea typeface="MS PGothic" pitchFamily="34" charset="-128"/>
                <a:cs typeface="Arial" pitchFamily="34" charset="0"/>
              </a:rPr>
              <a:pPr algn="ctr">
                <a:defRPr/>
              </a:pPr>
              <a:t>19. Oktober 2018</a:t>
            </a:fld>
            <a:endParaRPr lang="de-CH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4" name="Textfeld 13"/>
          <p:cNvSpPr txBox="1">
            <a:spLocks noChangeArrowheads="1"/>
          </p:cNvSpPr>
          <p:nvPr userDrawn="1"/>
        </p:nvSpPr>
        <p:spPr bwMode="auto">
          <a:xfrm>
            <a:off x="540000" y="6490801"/>
            <a:ext cx="1631951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© procure.ch</a:t>
            </a:r>
          </a:p>
        </p:txBody>
      </p:sp>
    </p:spTree>
    <p:extLst>
      <p:ext uri="{BB962C8B-B14F-4D97-AF65-F5344CB8AC3E}">
        <p14:creationId xmlns:p14="http://schemas.microsoft.com/office/powerpoint/2010/main" val="25559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</a:defRPr>
      </a:lvl2pPr>
      <a:lvl3pPr marL="914400" algn="l" rtl="0" fontAlgn="base">
        <a:spcBef>
          <a:spcPct val="20000"/>
        </a:spcBef>
        <a:spcAft>
          <a:spcPct val="0"/>
        </a:spcAft>
        <a:buFont typeface="Arial" pitchFamily="34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ChangeArrowheads="1"/>
          </p:cNvSpPr>
          <p:nvPr userDrawn="1"/>
        </p:nvSpPr>
        <p:spPr bwMode="auto">
          <a:xfrm>
            <a:off x="0" y="6354000"/>
            <a:ext cx="12202584" cy="36000"/>
          </a:xfrm>
          <a:prstGeom prst="rect">
            <a:avLst/>
          </a:prstGeom>
          <a:solidFill>
            <a:srgbClr val="E6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>
              <a:ea typeface="MS PGothic" pitchFamily="34" charset="-128"/>
            </a:endParaRPr>
          </a:p>
        </p:txBody>
      </p:sp>
      <p:sp>
        <p:nvSpPr>
          <p:cNvPr id="16" name="Textfeld 1"/>
          <p:cNvSpPr txBox="1">
            <a:spLocks noChangeArrowheads="1"/>
          </p:cNvSpPr>
          <p:nvPr userDrawn="1"/>
        </p:nvSpPr>
        <p:spPr bwMode="auto">
          <a:xfrm>
            <a:off x="10951634" y="6490801"/>
            <a:ext cx="819151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fld id="{E7907432-7EB7-41CA-B98B-5FE08078A06E}" type="slidenum">
              <a:rPr lang="de-DE" sz="1200">
                <a:latin typeface="Arial" pitchFamily="34" charset="0"/>
                <a:ea typeface="MS PGothic" pitchFamily="34" charset="-128"/>
                <a:cs typeface="Arial" pitchFamily="34" charset="0"/>
              </a:rPr>
              <a:pPr>
                <a:defRPr/>
              </a:pPr>
              <a:t>‹Nr.›</a:t>
            </a:fld>
            <a:endParaRPr lang="de-DE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7" name="Textfeld 1"/>
          <p:cNvSpPr txBox="1">
            <a:spLocks noChangeArrowheads="1"/>
          </p:cNvSpPr>
          <p:nvPr userDrawn="1"/>
        </p:nvSpPr>
        <p:spPr bwMode="auto">
          <a:xfrm>
            <a:off x="5311941" y="6490801"/>
            <a:ext cx="157447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fld id="{71E1A9BC-4970-481E-A131-3E8E126429D1}" type="datetime4">
              <a:rPr lang="de-CH" sz="1200">
                <a:latin typeface="Arial" pitchFamily="34" charset="0"/>
                <a:ea typeface="MS PGothic" pitchFamily="34" charset="-128"/>
                <a:cs typeface="Arial" pitchFamily="34" charset="0"/>
              </a:rPr>
              <a:pPr algn="ctr">
                <a:defRPr/>
              </a:pPr>
              <a:t>19. Oktober 2018</a:t>
            </a:fld>
            <a:endParaRPr lang="de-CH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8" name="Textfeld 17"/>
          <p:cNvSpPr txBox="1">
            <a:spLocks noChangeArrowheads="1"/>
          </p:cNvSpPr>
          <p:nvPr userDrawn="1"/>
        </p:nvSpPr>
        <p:spPr bwMode="auto">
          <a:xfrm>
            <a:off x="540000" y="6490801"/>
            <a:ext cx="1631951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© procure.ch</a:t>
            </a:r>
          </a:p>
        </p:txBody>
      </p:sp>
    </p:spTree>
    <p:extLst>
      <p:ext uri="{BB962C8B-B14F-4D97-AF65-F5344CB8AC3E}">
        <p14:creationId xmlns:p14="http://schemas.microsoft.com/office/powerpoint/2010/main" val="154322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7" r:id="rId2"/>
    <p:sldLayoutId id="2147483918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0" y="6354000"/>
            <a:ext cx="12202584" cy="36000"/>
          </a:xfrm>
          <a:prstGeom prst="rect">
            <a:avLst/>
          </a:prstGeom>
          <a:solidFill>
            <a:srgbClr val="E6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>
              <a:ea typeface="MS PGothic" pitchFamily="34" charset="-128"/>
            </a:endParaRPr>
          </a:p>
        </p:txBody>
      </p:sp>
      <p:sp>
        <p:nvSpPr>
          <p:cNvPr id="11" name="Textfeld 1"/>
          <p:cNvSpPr txBox="1">
            <a:spLocks noChangeArrowheads="1"/>
          </p:cNvSpPr>
          <p:nvPr userDrawn="1"/>
        </p:nvSpPr>
        <p:spPr bwMode="auto">
          <a:xfrm>
            <a:off x="10951634" y="6490801"/>
            <a:ext cx="819151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fld id="{E7907432-7EB7-41CA-B98B-5FE08078A06E}" type="slidenum">
              <a:rPr lang="de-DE" sz="1200">
                <a:latin typeface="Arial" pitchFamily="34" charset="0"/>
                <a:ea typeface="MS PGothic" pitchFamily="34" charset="-128"/>
                <a:cs typeface="Arial" pitchFamily="34" charset="0"/>
              </a:rPr>
              <a:pPr>
                <a:defRPr/>
              </a:pPr>
              <a:t>‹Nr.›</a:t>
            </a:fld>
            <a:endParaRPr lang="de-DE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2" name="Textfeld 1"/>
          <p:cNvSpPr txBox="1">
            <a:spLocks noChangeArrowheads="1"/>
          </p:cNvSpPr>
          <p:nvPr userDrawn="1"/>
        </p:nvSpPr>
        <p:spPr bwMode="auto">
          <a:xfrm>
            <a:off x="5311941" y="6490801"/>
            <a:ext cx="157447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fld id="{71E1A9BC-4970-481E-A131-3E8E126429D1}" type="datetime4">
              <a:rPr lang="de-CH" sz="1200">
                <a:latin typeface="Arial" pitchFamily="34" charset="0"/>
                <a:ea typeface="MS PGothic" pitchFamily="34" charset="-128"/>
                <a:cs typeface="Arial" pitchFamily="34" charset="0"/>
              </a:rPr>
              <a:pPr algn="ctr">
                <a:defRPr/>
              </a:pPr>
              <a:t>19. Oktober 2018</a:t>
            </a:fld>
            <a:endParaRPr lang="de-CH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 userDrawn="1"/>
        </p:nvSpPr>
        <p:spPr bwMode="auto">
          <a:xfrm>
            <a:off x="540000" y="6490801"/>
            <a:ext cx="1631951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© procure.ch</a:t>
            </a:r>
          </a:p>
        </p:txBody>
      </p:sp>
    </p:spTree>
    <p:extLst>
      <p:ext uri="{BB962C8B-B14F-4D97-AF65-F5344CB8AC3E}">
        <p14:creationId xmlns:p14="http://schemas.microsoft.com/office/powerpoint/2010/main" val="16401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</a:defRPr>
      </a:lvl2pPr>
      <a:lvl3pPr marL="914400" algn="l" rtl="0" fontAlgn="base">
        <a:spcBef>
          <a:spcPct val="20000"/>
        </a:spcBef>
        <a:spcAft>
          <a:spcPct val="0"/>
        </a:spcAft>
        <a:buFont typeface="Arial" pitchFamily="34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0" y="6354000"/>
            <a:ext cx="12202584" cy="36000"/>
          </a:xfrm>
          <a:prstGeom prst="rect">
            <a:avLst/>
          </a:prstGeom>
          <a:solidFill>
            <a:srgbClr val="E6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>
              <a:ea typeface="MS PGothic" pitchFamily="34" charset="-128"/>
            </a:endParaRPr>
          </a:p>
        </p:txBody>
      </p:sp>
      <p:sp>
        <p:nvSpPr>
          <p:cNvPr id="11" name="Textfeld 1"/>
          <p:cNvSpPr txBox="1">
            <a:spLocks noChangeArrowheads="1"/>
          </p:cNvSpPr>
          <p:nvPr userDrawn="1"/>
        </p:nvSpPr>
        <p:spPr bwMode="auto">
          <a:xfrm>
            <a:off x="10951634" y="6490801"/>
            <a:ext cx="819151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fld id="{E7907432-7EB7-41CA-B98B-5FE08078A06E}" type="slidenum">
              <a:rPr lang="de-DE" sz="1200">
                <a:latin typeface="Arial" pitchFamily="34" charset="0"/>
                <a:ea typeface="MS PGothic" pitchFamily="34" charset="-128"/>
                <a:cs typeface="Arial" pitchFamily="34" charset="0"/>
              </a:rPr>
              <a:pPr>
                <a:defRPr/>
              </a:pPr>
              <a:t>‹Nr.›</a:t>
            </a:fld>
            <a:endParaRPr lang="de-DE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2" name="Textfeld 1"/>
          <p:cNvSpPr txBox="1">
            <a:spLocks noChangeArrowheads="1"/>
          </p:cNvSpPr>
          <p:nvPr userDrawn="1"/>
        </p:nvSpPr>
        <p:spPr bwMode="auto">
          <a:xfrm>
            <a:off x="5311941" y="6490801"/>
            <a:ext cx="157447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fld id="{71E1A9BC-4970-481E-A131-3E8E126429D1}" type="datetime4">
              <a:rPr lang="de-CH" sz="1200">
                <a:latin typeface="Arial" pitchFamily="34" charset="0"/>
                <a:ea typeface="MS PGothic" pitchFamily="34" charset="-128"/>
                <a:cs typeface="Arial" pitchFamily="34" charset="0"/>
              </a:rPr>
              <a:pPr algn="ctr">
                <a:defRPr/>
              </a:pPr>
              <a:t>19. Oktober 2018</a:t>
            </a:fld>
            <a:endParaRPr lang="de-CH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 userDrawn="1"/>
        </p:nvSpPr>
        <p:spPr bwMode="auto">
          <a:xfrm>
            <a:off x="540000" y="6490801"/>
            <a:ext cx="1631951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© procure.ch</a:t>
            </a:r>
          </a:p>
        </p:txBody>
      </p:sp>
    </p:spTree>
    <p:extLst>
      <p:ext uri="{BB962C8B-B14F-4D97-AF65-F5344CB8AC3E}">
        <p14:creationId xmlns:p14="http://schemas.microsoft.com/office/powerpoint/2010/main" val="69029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</a:defRPr>
      </a:lvl2pPr>
      <a:lvl3pPr marL="914400" algn="l" rtl="0" fontAlgn="base">
        <a:spcBef>
          <a:spcPct val="20000"/>
        </a:spcBef>
        <a:spcAft>
          <a:spcPct val="0"/>
        </a:spcAft>
        <a:buFont typeface="Arial" pitchFamily="34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0" y="6354000"/>
            <a:ext cx="12202584" cy="36000"/>
          </a:xfrm>
          <a:prstGeom prst="rect">
            <a:avLst/>
          </a:prstGeom>
          <a:solidFill>
            <a:srgbClr val="E6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>
              <a:ea typeface="MS PGothic" pitchFamily="34" charset="-128"/>
            </a:endParaRPr>
          </a:p>
        </p:txBody>
      </p:sp>
      <p:sp>
        <p:nvSpPr>
          <p:cNvPr id="7" name="Textfeld 1"/>
          <p:cNvSpPr txBox="1">
            <a:spLocks noChangeArrowheads="1"/>
          </p:cNvSpPr>
          <p:nvPr userDrawn="1"/>
        </p:nvSpPr>
        <p:spPr bwMode="auto">
          <a:xfrm>
            <a:off x="10951634" y="6490801"/>
            <a:ext cx="819151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fld id="{E7907432-7EB7-41CA-B98B-5FE08078A06E}" type="slidenum">
              <a:rPr lang="de-DE" sz="1200">
                <a:latin typeface="Arial" pitchFamily="34" charset="0"/>
                <a:ea typeface="MS PGothic" pitchFamily="34" charset="-128"/>
                <a:cs typeface="Arial" pitchFamily="34" charset="0"/>
              </a:rPr>
              <a:pPr>
                <a:defRPr/>
              </a:pPr>
              <a:t>‹Nr.›</a:t>
            </a:fld>
            <a:endParaRPr lang="de-DE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" name="Textfeld 1"/>
          <p:cNvSpPr txBox="1">
            <a:spLocks noChangeArrowheads="1"/>
          </p:cNvSpPr>
          <p:nvPr userDrawn="1"/>
        </p:nvSpPr>
        <p:spPr bwMode="auto">
          <a:xfrm>
            <a:off x="5311941" y="6490801"/>
            <a:ext cx="157447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fld id="{71E1A9BC-4970-481E-A131-3E8E126429D1}" type="datetime4">
              <a:rPr lang="de-CH" sz="1200">
                <a:latin typeface="Arial" pitchFamily="34" charset="0"/>
                <a:ea typeface="MS PGothic" pitchFamily="34" charset="-128"/>
                <a:cs typeface="Arial" pitchFamily="34" charset="0"/>
              </a:rPr>
              <a:pPr algn="ctr">
                <a:defRPr/>
              </a:pPr>
              <a:t>19. Oktober 2018</a:t>
            </a:fld>
            <a:endParaRPr lang="de-CH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9" name="Textfeld 8"/>
          <p:cNvSpPr txBox="1">
            <a:spLocks noChangeArrowheads="1"/>
          </p:cNvSpPr>
          <p:nvPr userDrawn="1"/>
        </p:nvSpPr>
        <p:spPr bwMode="auto">
          <a:xfrm>
            <a:off x="540000" y="6490801"/>
            <a:ext cx="1631951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© procure.ch</a:t>
            </a:r>
          </a:p>
        </p:txBody>
      </p:sp>
    </p:spTree>
    <p:extLst>
      <p:ext uri="{BB962C8B-B14F-4D97-AF65-F5344CB8AC3E}">
        <p14:creationId xmlns:p14="http://schemas.microsoft.com/office/powerpoint/2010/main" val="248664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</a:defRPr>
      </a:lvl2pPr>
      <a:lvl3pPr marL="914400" algn="l" rtl="0" fontAlgn="base">
        <a:spcBef>
          <a:spcPct val="20000"/>
        </a:spcBef>
        <a:spcAft>
          <a:spcPct val="0"/>
        </a:spcAft>
        <a:buFont typeface="Arial" pitchFamily="34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703513" y="587536"/>
            <a:ext cx="10104313" cy="930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703513" y="1628800"/>
            <a:ext cx="8208839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560497" y="261740"/>
            <a:ext cx="792089" cy="216024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l">
              <a:defRPr sz="750" kern="0" cap="all" spc="75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492EA61-C212-4128-B003-5E3C1582D811}" type="datetime1">
              <a:rPr lang="de-C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19.10.2018</a:t>
            </a:fld>
            <a:endParaRPr lang="de-CH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743701" y="260647"/>
            <a:ext cx="3168651" cy="216026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defRPr sz="750" kern="0" cap="all" spc="75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Thema</a:t>
            </a:r>
            <a:endParaRPr lang="de-CH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14361" y="260647"/>
            <a:ext cx="585800" cy="21602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750" b="1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9910577" y="260650"/>
            <a:ext cx="645975" cy="207749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de-CH" sz="750" kern="0" spc="75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|</a:t>
            </a:r>
            <a:r>
              <a:rPr lang="de-CH" sz="750" kern="0" spc="113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CH" sz="750" kern="0" spc="75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BKW</a:t>
            </a:r>
            <a:r>
              <a:rPr lang="de-CH" sz="750" kern="0" spc="113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CH" sz="750" kern="0" spc="75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|</a:t>
            </a:r>
            <a:endParaRPr lang="de-CH" sz="750" kern="0" spc="75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01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9" r:id="rId15"/>
    <p:sldLayoutId id="2147483720" r:id="rId16"/>
    <p:sldLayoutId id="2147483721" r:id="rId17"/>
    <p:sldLayoutId id="2147483722" r:id="rId18"/>
  </p:sldLayoutIdLs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03597" indent="-203597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405000" indent="-162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62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162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65" userDrawn="1">
          <p15:clr>
            <a:srgbClr val="F26B43"/>
          </p15:clr>
        </p15:guide>
        <p15:guide id="2" pos="1431" userDrawn="1">
          <p15:clr>
            <a:srgbClr val="F26B43"/>
          </p15:clr>
        </p15:guide>
        <p15:guide id="3" orient="horz" pos="1026" userDrawn="1">
          <p15:clr>
            <a:srgbClr val="F26B43"/>
          </p15:clr>
        </p15:guide>
        <p15:guide id="4" pos="8325" userDrawn="1">
          <p15:clr>
            <a:srgbClr val="F26B43"/>
          </p15:clr>
        </p15:guide>
        <p15:guide id="5" pos="9917" userDrawn="1">
          <p15:clr>
            <a:srgbClr val="F26B43"/>
          </p15:clr>
        </p15:guide>
        <p15:guide id="6" pos="5664" userDrawn="1">
          <p15:clr>
            <a:srgbClr val="F26B43"/>
          </p15:clr>
        </p15:guide>
        <p15:guide id="7" pos="463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703513" y="587536"/>
            <a:ext cx="10104313" cy="930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703513" y="1628800"/>
            <a:ext cx="8208839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560497" y="261740"/>
            <a:ext cx="792089" cy="216024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l">
              <a:defRPr sz="750" kern="0" cap="all" spc="75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492EA61-C212-4128-B003-5E3C1582D811}" type="datetime1">
              <a:rPr lang="de-CH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19.10.2018</a:t>
            </a:fld>
            <a:endParaRPr lang="de-CH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743701" y="260647"/>
            <a:ext cx="3168651" cy="216026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defRPr sz="750" kern="0" cap="all" spc="75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Thema</a:t>
            </a:r>
            <a:endParaRPr lang="de-CH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14361" y="260647"/>
            <a:ext cx="585800" cy="21602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750" b="1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9910577" y="260650"/>
            <a:ext cx="645975" cy="207749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de-CH" sz="750" kern="0" spc="75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|</a:t>
            </a:r>
            <a:r>
              <a:rPr lang="de-CH" sz="750" kern="0" spc="113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CH" sz="750" kern="0" spc="75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BKW</a:t>
            </a:r>
            <a:r>
              <a:rPr lang="de-CH" sz="750" kern="0" spc="113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de-CH" sz="750" kern="0" spc="75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|</a:t>
            </a:r>
            <a:endParaRPr lang="de-CH" sz="750" kern="0" spc="75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46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</p:sldLayoutIdLs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03597" indent="-203597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405000" indent="-162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62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162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65" userDrawn="1">
          <p15:clr>
            <a:srgbClr val="F26B43"/>
          </p15:clr>
        </p15:guide>
        <p15:guide id="2" pos="1431" userDrawn="1">
          <p15:clr>
            <a:srgbClr val="F26B43"/>
          </p15:clr>
        </p15:guide>
        <p15:guide id="3" orient="horz" pos="1026" userDrawn="1">
          <p15:clr>
            <a:srgbClr val="F26B43"/>
          </p15:clr>
        </p15:guide>
        <p15:guide id="4" pos="8325" userDrawn="1">
          <p15:clr>
            <a:srgbClr val="F26B43"/>
          </p15:clr>
        </p15:guide>
        <p15:guide id="5" pos="9917" userDrawn="1">
          <p15:clr>
            <a:srgbClr val="F26B43"/>
          </p15:clr>
        </p15:guide>
        <p15:guide id="6" pos="5664" userDrawn="1">
          <p15:clr>
            <a:srgbClr val="F26B43"/>
          </p15:clr>
        </p15:guide>
        <p15:guide id="7" pos="463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703513" y="587536"/>
            <a:ext cx="10104313" cy="930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703513" y="1628800"/>
            <a:ext cx="8208839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560497" y="261740"/>
            <a:ext cx="792089" cy="216024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l">
              <a:defRPr sz="610" kern="0" cap="all" spc="6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CH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743701" y="260647"/>
            <a:ext cx="3168651" cy="216026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r">
              <a:defRPr sz="610" kern="0" cap="all" spc="6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CH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Projektmanagement</a:t>
            </a:r>
            <a:endParaRPr lang="de-CH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14362" y="260647"/>
            <a:ext cx="585801" cy="21602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10" b="1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442AD375-037F-43D0-B059-5172DA06796A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20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  <p:sldLayoutId id="2147483767" r:id="rId20"/>
    <p:sldLayoutId id="2147483768" r:id="rId21"/>
    <p:sldLayoutId id="2147483769" r:id="rId22"/>
    <p:sldLayoutId id="2147483770" r:id="rId2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557213" rtl="0" eaLnBrk="1" latinLnBrk="0" hangingPunct="1">
        <a:lnSpc>
          <a:spcPct val="90000"/>
        </a:lnSpc>
        <a:spcBef>
          <a:spcPct val="0"/>
        </a:spcBef>
        <a:buNone/>
        <a:defRPr sz="1829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55721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097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65423" indent="-165423" algn="l" defTabSz="557213" rtl="0" eaLnBrk="1" latinLnBrk="0" hangingPunct="1">
        <a:lnSpc>
          <a:spcPct val="100000"/>
        </a:lnSpc>
        <a:spcBef>
          <a:spcPts val="0"/>
        </a:spcBef>
        <a:spcAft>
          <a:spcPts val="244"/>
        </a:spcAft>
        <a:buFont typeface="Symbol" panose="05050102010706020507" pitchFamily="18" charset="2"/>
        <a:buChar char="-"/>
        <a:defRPr sz="1097" kern="1200">
          <a:solidFill>
            <a:schemeClr val="tx1"/>
          </a:solidFill>
          <a:latin typeface="+mn-lt"/>
          <a:ea typeface="+mn-ea"/>
          <a:cs typeface="+mn-cs"/>
        </a:defRPr>
      </a:lvl2pPr>
      <a:lvl3pPr marL="329063" indent="-131625" algn="l" defTabSz="557213" rtl="0" eaLnBrk="1" latinLnBrk="0" hangingPunct="1">
        <a:lnSpc>
          <a:spcPct val="100000"/>
        </a:lnSpc>
        <a:spcBef>
          <a:spcPts val="0"/>
        </a:spcBef>
        <a:spcAft>
          <a:spcPts val="244"/>
        </a:spcAft>
        <a:buFont typeface="Symbol" panose="05050102010706020507" pitchFamily="18" charset="2"/>
        <a:buChar char="-"/>
        <a:defRPr sz="1097" kern="1200">
          <a:solidFill>
            <a:schemeClr val="tx1"/>
          </a:solidFill>
          <a:latin typeface="+mn-lt"/>
          <a:ea typeface="+mn-ea"/>
          <a:cs typeface="+mn-cs"/>
        </a:defRPr>
      </a:lvl3pPr>
      <a:lvl4pPr marL="526500" indent="-131625" algn="l" defTabSz="557213" rtl="0" eaLnBrk="1" latinLnBrk="0" hangingPunct="1">
        <a:lnSpc>
          <a:spcPct val="100000"/>
        </a:lnSpc>
        <a:spcBef>
          <a:spcPts val="0"/>
        </a:spcBef>
        <a:spcAft>
          <a:spcPts val="244"/>
        </a:spcAft>
        <a:buFont typeface="Symbol" panose="05050102010706020507" pitchFamily="18" charset="2"/>
        <a:buChar char="-"/>
        <a:defRPr sz="1097" kern="1200">
          <a:solidFill>
            <a:schemeClr val="tx1"/>
          </a:solidFill>
          <a:latin typeface="+mn-lt"/>
          <a:ea typeface="+mn-ea"/>
          <a:cs typeface="+mn-cs"/>
        </a:defRPr>
      </a:lvl4pPr>
      <a:lvl5pPr marL="658125" indent="-131625" algn="l" defTabSz="557213" rtl="0" eaLnBrk="1" latinLnBrk="0" hangingPunct="1">
        <a:lnSpc>
          <a:spcPct val="100000"/>
        </a:lnSpc>
        <a:spcBef>
          <a:spcPts val="0"/>
        </a:spcBef>
        <a:spcAft>
          <a:spcPts val="244"/>
        </a:spcAft>
        <a:buFont typeface="Symbol" panose="05050102010706020507" pitchFamily="18" charset="2"/>
        <a:buChar char="-"/>
        <a:defRPr sz="1097" kern="1200">
          <a:solidFill>
            <a:schemeClr val="tx1"/>
          </a:solidFill>
          <a:latin typeface="+mn-lt"/>
          <a:ea typeface="+mn-ea"/>
          <a:cs typeface="+mn-cs"/>
        </a:defRPr>
      </a:lvl5pPr>
      <a:lvl6pPr marL="1532335" indent="-139304" algn="l" defTabSz="557213" rtl="0" eaLnBrk="1" latinLnBrk="0" hangingPunct="1">
        <a:lnSpc>
          <a:spcPct val="90000"/>
        </a:lnSpc>
        <a:spcBef>
          <a:spcPts val="304"/>
        </a:spcBef>
        <a:buFont typeface="Arial" panose="020B0604020202020204" pitchFamily="34" charset="0"/>
        <a:buChar char="•"/>
        <a:defRPr sz="1097" kern="1200">
          <a:solidFill>
            <a:schemeClr val="tx1"/>
          </a:solidFill>
          <a:latin typeface="+mn-lt"/>
          <a:ea typeface="+mn-ea"/>
          <a:cs typeface="+mn-cs"/>
        </a:defRPr>
      </a:lvl6pPr>
      <a:lvl7pPr marL="1810941" indent="-139304" algn="l" defTabSz="557213" rtl="0" eaLnBrk="1" latinLnBrk="0" hangingPunct="1">
        <a:lnSpc>
          <a:spcPct val="90000"/>
        </a:lnSpc>
        <a:spcBef>
          <a:spcPts val="304"/>
        </a:spcBef>
        <a:buFont typeface="Arial" panose="020B0604020202020204" pitchFamily="34" charset="0"/>
        <a:buChar char="•"/>
        <a:defRPr sz="1097" kern="1200">
          <a:solidFill>
            <a:schemeClr val="tx1"/>
          </a:solidFill>
          <a:latin typeface="+mn-lt"/>
          <a:ea typeface="+mn-ea"/>
          <a:cs typeface="+mn-cs"/>
        </a:defRPr>
      </a:lvl7pPr>
      <a:lvl8pPr marL="2089547" indent="-139304" algn="l" defTabSz="557213" rtl="0" eaLnBrk="1" latinLnBrk="0" hangingPunct="1">
        <a:lnSpc>
          <a:spcPct val="90000"/>
        </a:lnSpc>
        <a:spcBef>
          <a:spcPts val="304"/>
        </a:spcBef>
        <a:buFont typeface="Arial" panose="020B0604020202020204" pitchFamily="34" charset="0"/>
        <a:buChar char="•"/>
        <a:defRPr sz="1097" kern="1200">
          <a:solidFill>
            <a:schemeClr val="tx1"/>
          </a:solidFill>
          <a:latin typeface="+mn-lt"/>
          <a:ea typeface="+mn-ea"/>
          <a:cs typeface="+mn-cs"/>
        </a:defRPr>
      </a:lvl8pPr>
      <a:lvl9pPr marL="2368154" indent="-139304" algn="l" defTabSz="557213" rtl="0" eaLnBrk="1" latinLnBrk="0" hangingPunct="1">
        <a:lnSpc>
          <a:spcPct val="90000"/>
        </a:lnSpc>
        <a:spcBef>
          <a:spcPts val="304"/>
        </a:spcBef>
        <a:buFont typeface="Arial" panose="020B0604020202020204" pitchFamily="34" charset="0"/>
        <a:buChar char="•"/>
        <a:defRPr sz="10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57213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1pPr>
      <a:lvl2pPr marL="278606" algn="l" defTabSz="557213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2pPr>
      <a:lvl3pPr marL="557213" algn="l" defTabSz="557213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3pPr>
      <a:lvl4pPr marL="835819" algn="l" defTabSz="557213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4pPr>
      <a:lvl5pPr marL="1114425" algn="l" defTabSz="557213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5pPr>
      <a:lvl6pPr marL="1393031" algn="l" defTabSz="557213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algn="l" defTabSz="557213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7pPr>
      <a:lvl8pPr marL="1950244" algn="l" defTabSz="557213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8pPr>
      <a:lvl9pPr marL="2228850" algn="l" defTabSz="557213" rtl="0" eaLnBrk="1" latinLnBrk="0" hangingPunct="1">
        <a:defRPr sz="10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65" userDrawn="1">
          <p15:clr>
            <a:srgbClr val="F26B43"/>
          </p15:clr>
        </p15:guide>
        <p15:guide id="2" pos="1761" userDrawn="1">
          <p15:clr>
            <a:srgbClr val="F26B43"/>
          </p15:clr>
        </p15:guide>
        <p15:guide id="3" orient="horz" pos="1026" userDrawn="1">
          <p15:clr>
            <a:srgbClr val="F26B43"/>
          </p15:clr>
        </p15:guide>
        <p15:guide id="4" pos="10247" userDrawn="1">
          <p15:clr>
            <a:srgbClr val="F26B43"/>
          </p15:clr>
        </p15:guide>
        <p15:guide id="5" pos="12205" userDrawn="1">
          <p15:clr>
            <a:srgbClr val="F26B43"/>
          </p15:clr>
        </p15:guide>
        <p15:guide id="6" pos="6971" userDrawn="1">
          <p15:clr>
            <a:srgbClr val="F26B43"/>
          </p15:clr>
        </p15:guide>
        <p15:guide id="7" pos="569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BKW_Logo_RGB.pdf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84" y="6253639"/>
            <a:ext cx="1056000" cy="17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0" y="6354000"/>
            <a:ext cx="12202584" cy="36000"/>
          </a:xfrm>
          <a:prstGeom prst="rect">
            <a:avLst/>
          </a:prstGeom>
          <a:solidFill>
            <a:srgbClr val="E6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>
              <a:ea typeface="MS PGothic" pitchFamily="34" charset="-128"/>
            </a:endParaRPr>
          </a:p>
        </p:txBody>
      </p:sp>
      <p:sp>
        <p:nvSpPr>
          <p:cNvPr id="11" name="Textfeld 1"/>
          <p:cNvSpPr txBox="1">
            <a:spLocks noChangeArrowheads="1"/>
          </p:cNvSpPr>
          <p:nvPr userDrawn="1"/>
        </p:nvSpPr>
        <p:spPr bwMode="auto">
          <a:xfrm>
            <a:off x="10951634" y="6490801"/>
            <a:ext cx="819151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fld id="{E7907432-7EB7-41CA-B98B-5FE08078A06E}" type="slidenum">
              <a:rPr lang="de-DE" sz="1200">
                <a:latin typeface="Arial" pitchFamily="34" charset="0"/>
                <a:ea typeface="MS PGothic" pitchFamily="34" charset="-128"/>
                <a:cs typeface="Arial" pitchFamily="34" charset="0"/>
              </a:rPr>
              <a:pPr>
                <a:defRPr/>
              </a:pPr>
              <a:t>‹Nr.›</a:t>
            </a:fld>
            <a:endParaRPr lang="de-DE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2" name="Textfeld 1"/>
          <p:cNvSpPr txBox="1">
            <a:spLocks noChangeArrowheads="1"/>
          </p:cNvSpPr>
          <p:nvPr userDrawn="1"/>
        </p:nvSpPr>
        <p:spPr bwMode="auto">
          <a:xfrm>
            <a:off x="5311941" y="6490801"/>
            <a:ext cx="157447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fld id="{71E1A9BC-4970-481E-A131-3E8E126429D1}" type="datetime4">
              <a:rPr lang="de-CH" sz="1200">
                <a:latin typeface="Arial" pitchFamily="34" charset="0"/>
                <a:ea typeface="MS PGothic" pitchFamily="34" charset="-128"/>
                <a:cs typeface="Arial" pitchFamily="34" charset="0"/>
              </a:rPr>
              <a:pPr algn="ctr">
                <a:defRPr/>
              </a:pPr>
              <a:t>19. Oktober 2018</a:t>
            </a:fld>
            <a:endParaRPr lang="de-CH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 userDrawn="1"/>
        </p:nvSpPr>
        <p:spPr bwMode="auto">
          <a:xfrm>
            <a:off x="540000" y="6490801"/>
            <a:ext cx="1631951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© procure.ch</a:t>
            </a:r>
          </a:p>
        </p:txBody>
      </p:sp>
    </p:spTree>
    <p:extLst>
      <p:ext uri="{BB962C8B-B14F-4D97-AF65-F5344CB8AC3E}">
        <p14:creationId xmlns:p14="http://schemas.microsoft.com/office/powerpoint/2010/main" val="1222219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</a:defRPr>
      </a:lvl2pPr>
      <a:lvl3pPr marL="914400" algn="l" rtl="0" fontAlgn="base">
        <a:spcBef>
          <a:spcPct val="20000"/>
        </a:spcBef>
        <a:spcAft>
          <a:spcPct val="0"/>
        </a:spcAft>
        <a:buFont typeface="Arial" pitchFamily="34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0" y="6354000"/>
            <a:ext cx="12202584" cy="36000"/>
          </a:xfrm>
          <a:prstGeom prst="rect">
            <a:avLst/>
          </a:prstGeom>
          <a:solidFill>
            <a:srgbClr val="E6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 sz="1800">
              <a:ea typeface="MS PGothic" pitchFamily="34" charset="-128"/>
            </a:endParaRPr>
          </a:p>
        </p:txBody>
      </p:sp>
      <p:sp>
        <p:nvSpPr>
          <p:cNvPr id="11" name="Textfeld 1"/>
          <p:cNvSpPr txBox="1">
            <a:spLocks noChangeArrowheads="1"/>
          </p:cNvSpPr>
          <p:nvPr userDrawn="1"/>
        </p:nvSpPr>
        <p:spPr bwMode="auto">
          <a:xfrm>
            <a:off x="10951634" y="6490801"/>
            <a:ext cx="819151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fld id="{E7907432-7EB7-41CA-B98B-5FE08078A06E}" type="slidenum">
              <a:rPr lang="de-DE" sz="1200">
                <a:latin typeface="Arial" pitchFamily="34" charset="0"/>
                <a:ea typeface="MS PGothic" pitchFamily="34" charset="-128"/>
                <a:cs typeface="Arial" pitchFamily="34" charset="0"/>
              </a:rPr>
              <a:pPr>
                <a:defRPr/>
              </a:pPr>
              <a:t>‹Nr.›</a:t>
            </a:fld>
            <a:endParaRPr lang="de-DE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2" name="Textfeld 1"/>
          <p:cNvSpPr txBox="1">
            <a:spLocks noChangeArrowheads="1"/>
          </p:cNvSpPr>
          <p:nvPr userDrawn="1"/>
        </p:nvSpPr>
        <p:spPr bwMode="auto">
          <a:xfrm>
            <a:off x="5311941" y="6490801"/>
            <a:ext cx="157447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defRPr/>
            </a:pPr>
            <a:fld id="{71E1A9BC-4970-481E-A131-3E8E126429D1}" type="datetime4">
              <a:rPr lang="de-CH" sz="1200">
                <a:latin typeface="Arial" pitchFamily="34" charset="0"/>
                <a:ea typeface="MS PGothic" pitchFamily="34" charset="-128"/>
                <a:cs typeface="Arial" pitchFamily="34" charset="0"/>
              </a:rPr>
              <a:pPr algn="ctr">
                <a:defRPr/>
              </a:pPr>
              <a:t>19. Oktober 2018</a:t>
            </a:fld>
            <a:endParaRPr lang="de-CH" sz="1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 userDrawn="1"/>
        </p:nvSpPr>
        <p:spPr bwMode="auto">
          <a:xfrm>
            <a:off x="540000" y="6490801"/>
            <a:ext cx="1631951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ea typeface="MS PGothic" pitchFamily="34" charset="-128"/>
                <a:cs typeface="Arial" pitchFamily="34" charset="0"/>
              </a:rPr>
              <a:t>© procure.ch</a:t>
            </a:r>
          </a:p>
        </p:txBody>
      </p:sp>
    </p:spTree>
    <p:extLst>
      <p:ext uri="{BB962C8B-B14F-4D97-AF65-F5344CB8AC3E}">
        <p14:creationId xmlns:p14="http://schemas.microsoft.com/office/powerpoint/2010/main" val="60398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</a:defRPr>
      </a:lvl2pPr>
      <a:lvl3pPr marL="914400" algn="l" rtl="0" fontAlgn="base">
        <a:spcBef>
          <a:spcPct val="20000"/>
        </a:spcBef>
        <a:spcAft>
          <a:spcPct val="0"/>
        </a:spcAft>
        <a:buFont typeface="Arial" pitchFamily="34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9" Type="http://schemas.openxmlformats.org/officeDocument/2006/relationships/chart" Target="../charts/char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tags" Target="../tags/tag72.xml"/><Relationship Id="rId3" Type="http://schemas.openxmlformats.org/officeDocument/2006/relationships/tags" Target="../tags/tag57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20" Type="http://schemas.openxmlformats.org/officeDocument/2006/relationships/tags" Target="../tags/tag74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23" Type="http://schemas.openxmlformats.org/officeDocument/2006/relationships/image" Target="../media/image20.wmf"/><Relationship Id="rId10" Type="http://schemas.openxmlformats.org/officeDocument/2006/relationships/tags" Target="../tags/tag64.xml"/><Relationship Id="rId19" Type="http://schemas.openxmlformats.org/officeDocument/2006/relationships/tags" Target="../tags/tag73.xml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Relationship Id="rId22" Type="http://schemas.openxmlformats.org/officeDocument/2006/relationships/image" Target="../media/image19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1251671" y="3129978"/>
            <a:ext cx="6588000" cy="20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35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CH" sz="1800" dirty="0">
                <a:solidFill>
                  <a:sysClr val="windowText" lastClr="000000"/>
                </a:solidFill>
              </a:rPr>
              <a:t>[Projektname]</a:t>
            </a:r>
          </a:p>
        </p:txBody>
      </p:sp>
      <p:sp>
        <p:nvSpPr>
          <p:cNvPr id="5" name="Rechteck 4"/>
          <p:cNvSpPr/>
          <p:nvPr/>
        </p:nvSpPr>
        <p:spPr>
          <a:xfrm>
            <a:off x="1251670" y="1844824"/>
            <a:ext cx="3404169" cy="276999"/>
          </a:xfrm>
          <a:prstGeom prst="rect">
            <a:avLst/>
          </a:prstGeom>
        </p:spPr>
        <p:txBody>
          <a:bodyPr wrap="square" lIns="27000" tIns="0" bIns="0">
            <a:spAutoFit/>
          </a:bodyPr>
          <a:lstStyle/>
          <a:p>
            <a:r>
              <a:rPr lang="de-CH" dirty="0" smtClean="0">
                <a:solidFill>
                  <a:prstClr val="black"/>
                </a:solidFill>
                <a:latin typeface="Arial"/>
              </a:rPr>
              <a:t>Projektstatusbericht</a:t>
            </a:r>
            <a:endParaRPr lang="de-CH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Textplatzhalter 5"/>
          <p:cNvSpPr txBox="1">
            <a:spLocks/>
          </p:cNvSpPr>
          <p:nvPr/>
        </p:nvSpPr>
        <p:spPr bwMode="auto">
          <a:xfrm>
            <a:off x="660616" y="4833437"/>
            <a:ext cx="10980000" cy="17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48"/>
              </a:spcBef>
              <a:buFont typeface="Wingdings" panose="05000000000000000000" pitchFamily="2" charset="2"/>
              <a:buNone/>
              <a:defRPr lang="de-CH" sz="825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0200" indent="-13230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ClrTx/>
              <a:buSzPct val="120000"/>
              <a:buFont typeface="Wingdings" charset="2"/>
              <a:buChar char="§"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75400" indent="-128588" algn="l" defTabSz="685800" rtl="0" eaLnBrk="1" latinLnBrk="0" hangingPunct="1">
              <a:lnSpc>
                <a:spcPct val="100000"/>
              </a:lnSpc>
              <a:spcBef>
                <a:spcPts val="225"/>
              </a:spcBef>
              <a:buClrTx/>
              <a:buSzPct val="120000"/>
              <a:buFont typeface="Arial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29300" indent="-128588" algn="l" defTabSz="685800" rtl="0" eaLnBrk="1" latinLnBrk="0" hangingPunct="1">
              <a:lnSpc>
                <a:spcPct val="100000"/>
              </a:lnSpc>
              <a:spcBef>
                <a:spcPts val="36"/>
              </a:spcBef>
              <a:buClrTx/>
              <a:buSzPct val="100000"/>
              <a:buFont typeface="Symbol" charset="2"/>
              <a:buChar char="-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69700" marR="0" indent="-128588" algn="l" defTabSz="685800" rtl="0" eaLnBrk="1" fontAlgn="auto" latinLnBrk="0" hangingPunct="1">
              <a:lnSpc>
                <a:spcPct val="100000"/>
              </a:lnSpc>
              <a:spcBef>
                <a:spcPts val="36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dirty="0">
                <a:solidFill>
                  <a:sysClr val="windowText" lastClr="000000"/>
                </a:solidFill>
              </a:rPr>
              <a:t>Auftraggeber/in: Vorname Name / Organisationseinheit (OE) </a:t>
            </a:r>
          </a:p>
        </p:txBody>
      </p:sp>
      <p:cxnSp>
        <p:nvCxnSpPr>
          <p:cNvPr id="7" name="Gerade Verbindung 9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gray">
          <a:xfrm>
            <a:off x="540000" y="2143125"/>
            <a:ext cx="10980000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8" name="Gerade Verbindung 10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gray">
          <a:xfrm>
            <a:off x="540000" y="4784725"/>
            <a:ext cx="10980000" cy="1588"/>
          </a:xfrm>
          <a:prstGeom prst="line">
            <a:avLst/>
          </a:prstGeom>
          <a:noFill/>
          <a:ln w="9525" algn="ctr">
            <a:solidFill>
              <a:srgbClr val="808080"/>
            </a:solidFill>
            <a:round/>
            <a:headEnd/>
            <a:tailEnd/>
          </a:ln>
        </p:spPr>
      </p:cxnSp>
      <p:sp>
        <p:nvSpPr>
          <p:cNvPr id="10" name="Textfeld 9"/>
          <p:cNvSpPr txBox="1"/>
          <p:nvPr/>
        </p:nvSpPr>
        <p:spPr>
          <a:xfrm>
            <a:off x="540000" y="4394378"/>
            <a:ext cx="109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Ort, Datum  (DD.MM.YYYY)</a:t>
            </a:r>
          </a:p>
        </p:txBody>
      </p:sp>
    </p:spTree>
    <p:extLst>
      <p:ext uri="{BB962C8B-B14F-4D97-AF65-F5344CB8AC3E}">
        <p14:creationId xmlns:p14="http://schemas.microsoft.com/office/powerpoint/2010/main" val="88483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9364718" y="980728"/>
            <a:ext cx="1008361" cy="353052"/>
          </a:xfrm>
          <a:prstGeom prst="rect">
            <a:avLst/>
          </a:prstGeom>
          <a:solidFill>
            <a:srgbClr val="FF6307"/>
          </a:solidFill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r">
              <a:defRPr/>
            </a:pPr>
            <a:r>
              <a:rPr lang="de-CH" sz="1200" b="1" kern="0" dirty="0">
                <a:solidFill>
                  <a:srgbClr val="FFFFFF"/>
                </a:solidFill>
                <a:latin typeface="Arial"/>
              </a:rPr>
              <a:t>01.09.2015</a:t>
            </a:r>
          </a:p>
        </p:txBody>
      </p:sp>
      <p:sp>
        <p:nvSpPr>
          <p:cNvPr id="5" name="Rectangle 115"/>
          <p:cNvSpPr/>
          <p:nvPr/>
        </p:nvSpPr>
        <p:spPr>
          <a:xfrm>
            <a:off x="1587855" y="980728"/>
            <a:ext cx="7776863" cy="353052"/>
          </a:xfrm>
          <a:prstGeom prst="rect">
            <a:avLst/>
          </a:prstGeom>
          <a:solidFill>
            <a:srgbClr val="FFFFFF">
              <a:lumMod val="75000"/>
            </a:srgbClr>
          </a:solidFill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108000" tIns="0" rIns="0" bIns="0" rtlCol="0" anchor="ctr" anchorCtr="0"/>
          <a:lstStyle/>
          <a:p>
            <a:pPr>
              <a:defRPr/>
            </a:pPr>
            <a:r>
              <a:rPr lang="de-DE" sz="1200" b="1" kern="0" dirty="0">
                <a:solidFill>
                  <a:srgbClr val="FFFFFF"/>
                </a:solidFill>
                <a:latin typeface="Arial"/>
              </a:rPr>
              <a:t>Gesamtstatus</a:t>
            </a:r>
            <a:endParaRPr lang="en-GB" sz="12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1"/>
          <p:cNvSpPr/>
          <p:nvPr/>
        </p:nvSpPr>
        <p:spPr>
          <a:xfrm>
            <a:off x="1587855" y="1340768"/>
            <a:ext cx="8785225" cy="936104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72000" tIns="72000" rIns="72000" bIns="72000" rtlCol="0" anchor="t" anchorCtr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1000" b="1" kern="0" dirty="0">
                <a:solidFill>
                  <a:srgbClr val="000000"/>
                </a:solidFill>
                <a:latin typeface="Arial (Textkörper)"/>
              </a:rPr>
              <a:t>Kommentar Gesamtstatus: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CH" sz="1000" kern="0" dirty="0">
                <a:solidFill>
                  <a:srgbClr val="000000"/>
                </a:solidFill>
                <a:latin typeface="Arial (Textkörper)"/>
              </a:rPr>
              <a:t>Inhaltlich wurde das 1. Paket erarbeitet und mit dem Review-Team abgestimmt. Zum ersten Meilenstein liegen die vereinbarten Projektergebnisse vor. Kostentechnisch liegt das Projekt unter dem vereinbarten Budget.</a:t>
            </a:r>
          </a:p>
        </p:txBody>
      </p:sp>
      <p:sp>
        <p:nvSpPr>
          <p:cNvPr id="7" name="Rechteck 6"/>
          <p:cNvSpPr/>
          <p:nvPr/>
        </p:nvSpPr>
        <p:spPr>
          <a:xfrm>
            <a:off x="4159513" y="1049248"/>
            <a:ext cx="216000" cy="216000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de-CH" kern="0">
              <a:solidFill>
                <a:prstClr val="black"/>
              </a:solidFill>
              <a:latin typeface="Arial (Textkörper)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015497" y="1157248"/>
            <a:ext cx="108012" cy="108012"/>
          </a:xfrm>
          <a:prstGeom prst="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de-CH" kern="0">
              <a:solidFill>
                <a:prstClr val="black"/>
              </a:solidFill>
              <a:latin typeface="Arial (Textkörper)"/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1580651" y="2701810"/>
            <a:ext cx="2871062" cy="2529710"/>
          </a:xfrm>
          <a:prstGeom prst="rect">
            <a:avLst/>
          </a:prstGeom>
          <a:noFill/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72000" tIns="72000" rIns="72000" bIns="72000" rtlCol="0" anchor="t" anchorCtr="0"/>
          <a:lstStyle/>
          <a:p>
            <a:pPr>
              <a:defRPr/>
            </a:pPr>
            <a:endParaRPr lang="de-CH" sz="1000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Rectangle 44"/>
          <p:cNvSpPr/>
          <p:nvPr/>
        </p:nvSpPr>
        <p:spPr>
          <a:xfrm>
            <a:off x="4541334" y="2701911"/>
            <a:ext cx="2871062" cy="2527290"/>
          </a:xfrm>
          <a:prstGeom prst="rect">
            <a:avLst/>
          </a:prstGeom>
          <a:noFill/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72000" tIns="72000" rIns="72000" bIns="72000" rtlCol="0" anchor="t" anchorCtr="0"/>
          <a:lstStyle/>
          <a:p>
            <a:pPr>
              <a:defRPr/>
            </a:pPr>
            <a:endParaRPr lang="de-CH" sz="1000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Rectangle 4"/>
          <p:cNvSpPr/>
          <p:nvPr/>
        </p:nvSpPr>
        <p:spPr>
          <a:xfrm>
            <a:off x="1580651" y="2348870"/>
            <a:ext cx="2871062" cy="353052"/>
          </a:xfrm>
          <a:prstGeom prst="rect">
            <a:avLst/>
          </a:prstGeom>
          <a:solidFill>
            <a:srgbClr val="FFFFFF">
              <a:lumMod val="75000"/>
            </a:srgbClr>
          </a:solidFill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108000" tIns="0" rIns="0" bIns="0" rtlCol="0" anchor="ctr" anchorCtr="0"/>
          <a:lstStyle/>
          <a:p>
            <a:pPr>
              <a:defRPr/>
            </a:pPr>
            <a:r>
              <a:rPr lang="de-CH" sz="1200" b="1" kern="0" dirty="0">
                <a:solidFill>
                  <a:srgbClr val="FFFFFF"/>
                </a:solidFill>
                <a:latin typeface="Arial"/>
              </a:rPr>
              <a:t>Inhalt</a:t>
            </a:r>
          </a:p>
        </p:txBody>
      </p:sp>
      <p:sp>
        <p:nvSpPr>
          <p:cNvPr id="12" name="Rectangle 162"/>
          <p:cNvSpPr/>
          <p:nvPr/>
        </p:nvSpPr>
        <p:spPr>
          <a:xfrm>
            <a:off x="7502016" y="2348870"/>
            <a:ext cx="2871062" cy="353052"/>
          </a:xfrm>
          <a:prstGeom prst="rect">
            <a:avLst/>
          </a:prstGeom>
          <a:solidFill>
            <a:srgbClr val="FFFFFF">
              <a:lumMod val="75000"/>
            </a:srgbClr>
          </a:solidFill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108000" tIns="0" rIns="0" bIns="0" rtlCol="0" anchor="ctr" anchorCtr="0"/>
          <a:lstStyle/>
          <a:p>
            <a:pPr>
              <a:defRPr/>
            </a:pPr>
            <a:r>
              <a:rPr lang="de-CH" sz="1200" b="1" kern="0" dirty="0">
                <a:solidFill>
                  <a:srgbClr val="FFFFFF"/>
                </a:solidFill>
                <a:latin typeface="Arial"/>
              </a:rPr>
              <a:t>Kosten</a:t>
            </a:r>
          </a:p>
        </p:txBody>
      </p:sp>
      <p:sp>
        <p:nvSpPr>
          <p:cNvPr id="13" name="Rectangle 6"/>
          <p:cNvSpPr/>
          <p:nvPr/>
        </p:nvSpPr>
        <p:spPr>
          <a:xfrm>
            <a:off x="4541334" y="2348870"/>
            <a:ext cx="2871062" cy="353052"/>
          </a:xfrm>
          <a:prstGeom prst="rect">
            <a:avLst/>
          </a:prstGeom>
          <a:solidFill>
            <a:srgbClr val="FFFFFF">
              <a:lumMod val="75000"/>
            </a:srgbClr>
          </a:solidFill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108000" tIns="0" rIns="0" bIns="0" rtlCol="0" anchor="ctr" anchorCtr="0"/>
          <a:lstStyle/>
          <a:p>
            <a:pPr>
              <a:defRPr/>
            </a:pPr>
            <a:r>
              <a:rPr lang="de-CH" sz="1200" b="1" kern="0" dirty="0">
                <a:solidFill>
                  <a:srgbClr val="FFFFFF"/>
                </a:solidFill>
                <a:latin typeface="Arial"/>
              </a:rPr>
              <a:t>Zeit</a:t>
            </a:r>
          </a:p>
        </p:txBody>
      </p:sp>
      <p:sp>
        <p:nvSpPr>
          <p:cNvPr id="14" name="Rechteck 13"/>
          <p:cNvSpPr/>
          <p:nvPr/>
        </p:nvSpPr>
        <p:spPr>
          <a:xfrm>
            <a:off x="4159513" y="2417390"/>
            <a:ext cx="216000" cy="216000"/>
          </a:xfrm>
          <a:prstGeom prst="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de-CH" kern="0">
              <a:solidFill>
                <a:prstClr val="black"/>
              </a:solidFill>
              <a:latin typeface="Arial (Textkörper)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4015497" y="2525390"/>
            <a:ext cx="108012" cy="108012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de-CH" kern="0">
              <a:solidFill>
                <a:prstClr val="black"/>
              </a:solidFill>
              <a:latin typeface="Arial (Textkörper)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7116073" y="2417390"/>
            <a:ext cx="216000" cy="216000"/>
          </a:xfrm>
          <a:prstGeom prst="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de-CH" kern="0">
              <a:solidFill>
                <a:prstClr val="black"/>
              </a:solidFill>
              <a:latin typeface="Arial (Textkörper)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6972057" y="2525390"/>
            <a:ext cx="108012" cy="108012"/>
          </a:xfrm>
          <a:prstGeom prst="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de-CH" kern="0">
              <a:solidFill>
                <a:prstClr val="black"/>
              </a:solidFill>
              <a:latin typeface="Arial (Textkörper)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10084797" y="2417390"/>
            <a:ext cx="216000" cy="21600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de-CH" kern="0">
              <a:solidFill>
                <a:prstClr val="black"/>
              </a:solidFill>
              <a:latin typeface="Arial (Textkörper)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9940781" y="2525390"/>
            <a:ext cx="108012" cy="108012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de-CH" kern="0">
              <a:solidFill>
                <a:prstClr val="black"/>
              </a:solidFill>
              <a:latin typeface="Arial (Textkörper)"/>
            </a:endParaRPr>
          </a:p>
        </p:txBody>
      </p:sp>
      <p:sp>
        <p:nvSpPr>
          <p:cNvPr id="20" name="Rectangle 44"/>
          <p:cNvSpPr/>
          <p:nvPr/>
        </p:nvSpPr>
        <p:spPr>
          <a:xfrm>
            <a:off x="7502016" y="2701911"/>
            <a:ext cx="2871062" cy="2527290"/>
          </a:xfrm>
          <a:prstGeom prst="rect">
            <a:avLst/>
          </a:prstGeom>
          <a:noFill/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72000" tIns="72000" rIns="72000" bIns="72000" rtlCol="0" anchor="t" anchorCtr="0"/>
          <a:lstStyle/>
          <a:p>
            <a:pPr>
              <a:defRPr/>
            </a:pPr>
            <a:endParaRPr lang="de-CH" sz="1000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1" name="Rectangle 1"/>
          <p:cNvSpPr/>
          <p:nvPr/>
        </p:nvSpPr>
        <p:spPr>
          <a:xfrm>
            <a:off x="1580651" y="5229101"/>
            <a:ext cx="2871062" cy="1152957"/>
          </a:xfrm>
          <a:prstGeom prst="rect">
            <a:avLst/>
          </a:prstGeom>
          <a:noFill/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72000" tIns="72000" rIns="72000" bIns="72000" rtlCol="0" anchor="t" anchorCtr="0"/>
          <a:lstStyle/>
          <a:p>
            <a:pPr>
              <a:defRPr/>
            </a:pPr>
            <a:r>
              <a:rPr lang="de-CH" sz="1000" b="1" kern="0" dirty="0">
                <a:solidFill>
                  <a:prstClr val="black"/>
                </a:solidFill>
                <a:latin typeface="Arial (Textkörper)"/>
              </a:rPr>
              <a:t>Kommentar Leistung:</a:t>
            </a:r>
          </a:p>
          <a:p>
            <a:pPr>
              <a:defRPr/>
            </a:pPr>
            <a:r>
              <a:rPr lang="de-CH" sz="1000" kern="0" dirty="0">
                <a:solidFill>
                  <a:prstClr val="black"/>
                </a:solidFill>
                <a:latin typeface="Arial (Textkörper)"/>
              </a:rPr>
              <a:t>Die vereinbarten Inhalte wurden erarbeitet. In der nächsten Phase findet eine Schärfung dieser statt sowie eine Erarbeitung weiterer Projektinhalte.</a:t>
            </a:r>
          </a:p>
        </p:txBody>
      </p:sp>
      <p:sp>
        <p:nvSpPr>
          <p:cNvPr id="22" name="Rectangle 44"/>
          <p:cNvSpPr/>
          <p:nvPr/>
        </p:nvSpPr>
        <p:spPr>
          <a:xfrm>
            <a:off x="4541334" y="5229203"/>
            <a:ext cx="2871062" cy="1151855"/>
          </a:xfrm>
          <a:prstGeom prst="rect">
            <a:avLst/>
          </a:prstGeom>
          <a:noFill/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72000" tIns="72000" rIns="72000" bIns="72000" rtlCol="0" anchor="t" anchorCtr="0"/>
          <a:lstStyle/>
          <a:p>
            <a:pPr>
              <a:defRPr/>
            </a:pPr>
            <a:r>
              <a:rPr lang="de-CH" sz="1000" b="1" kern="0" dirty="0">
                <a:solidFill>
                  <a:prstClr val="black"/>
                </a:solidFill>
                <a:latin typeface="Arial (Textkörper)"/>
              </a:rPr>
              <a:t>Kommentar Termine:</a:t>
            </a:r>
          </a:p>
          <a:p>
            <a:pPr>
              <a:defRPr/>
            </a:pPr>
            <a:r>
              <a:rPr lang="de-CH" sz="1000" kern="0" dirty="0">
                <a:solidFill>
                  <a:prstClr val="black"/>
                </a:solidFill>
                <a:latin typeface="Arial (Textkörper)"/>
              </a:rPr>
              <a:t>Die vereinbarten Termine wurden im Projekt eingehalten. Der erste Meilenstein ist der 1. PSA. Hier wird durch den PSA und den PAG die nächste Phase freigegeben.</a:t>
            </a:r>
          </a:p>
        </p:txBody>
      </p:sp>
      <p:sp>
        <p:nvSpPr>
          <p:cNvPr id="23" name="Rectangle 44"/>
          <p:cNvSpPr/>
          <p:nvPr/>
        </p:nvSpPr>
        <p:spPr>
          <a:xfrm>
            <a:off x="7502016" y="5229203"/>
            <a:ext cx="2871062" cy="1151855"/>
          </a:xfrm>
          <a:prstGeom prst="rect">
            <a:avLst/>
          </a:prstGeom>
          <a:noFill/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72000" tIns="72000" rIns="72000" bIns="72000" rtlCol="0" anchor="t" anchorCtr="0"/>
          <a:lstStyle/>
          <a:p>
            <a:pPr>
              <a:defRPr/>
            </a:pPr>
            <a:r>
              <a:rPr lang="de-CH" sz="1000" b="1" kern="0">
                <a:solidFill>
                  <a:prstClr val="black"/>
                </a:solidFill>
                <a:latin typeface="Arial (Textkörper)"/>
              </a:rPr>
              <a:t>Kommentar Kosten:</a:t>
            </a:r>
          </a:p>
          <a:p>
            <a:pPr>
              <a:defRPr/>
            </a:pPr>
            <a:r>
              <a:rPr lang="de-CH" sz="1000" kern="0">
                <a:solidFill>
                  <a:prstClr val="black"/>
                </a:solidFill>
                <a:latin typeface="Arial (Textkörper)"/>
              </a:rPr>
              <a:t>Die IST-Kosten (Ende Mai 2014) liegen bei rund 100TCHF. Damit liegt das Projektbudget rund 60TCHF unter dem geplanten Budget.</a:t>
            </a:r>
            <a:endParaRPr lang="de-CH" sz="1000" kern="0" dirty="0">
              <a:solidFill>
                <a:prstClr val="black"/>
              </a:solidFill>
              <a:latin typeface="Arial (Textkörper)"/>
            </a:endParaRPr>
          </a:p>
        </p:txBody>
      </p:sp>
      <p:graphicFrame>
        <p:nvGraphicFramePr>
          <p:cNvPr id="24" name="Diagramm 23"/>
          <p:cNvGraphicFramePr/>
          <p:nvPr>
            <p:extLst>
              <p:ext uri="{D42A27DB-BD31-4B8C-83A1-F6EECF244321}">
                <p14:modId xmlns:p14="http://schemas.microsoft.com/office/powerpoint/2010/main" val="15229310"/>
              </p:ext>
            </p:extLst>
          </p:nvPr>
        </p:nvGraphicFramePr>
        <p:xfrm>
          <a:off x="1587853" y="2701813"/>
          <a:ext cx="2863860" cy="2051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Diagramm 24"/>
          <p:cNvGraphicFramePr/>
          <p:nvPr>
            <p:extLst>
              <p:ext uri="{D42A27DB-BD31-4B8C-83A1-F6EECF244321}">
                <p14:modId xmlns:p14="http://schemas.microsoft.com/office/powerpoint/2010/main" val="2431698867"/>
              </p:ext>
            </p:extLst>
          </p:nvPr>
        </p:nvGraphicFramePr>
        <p:xfrm>
          <a:off x="7509094" y="2701632"/>
          <a:ext cx="2863860" cy="2051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Diagramm 25"/>
          <p:cNvGraphicFramePr/>
          <p:nvPr>
            <p:extLst>
              <p:ext uri="{D42A27DB-BD31-4B8C-83A1-F6EECF244321}">
                <p14:modId xmlns:p14="http://schemas.microsoft.com/office/powerpoint/2010/main" val="1955925654"/>
              </p:ext>
            </p:extLst>
          </p:nvPr>
        </p:nvGraphicFramePr>
        <p:xfrm>
          <a:off x="4548536" y="2701924"/>
          <a:ext cx="2863860" cy="2051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Diagramm 26"/>
          <p:cNvGraphicFramePr/>
          <p:nvPr>
            <p:extLst>
              <p:ext uri="{D42A27DB-BD31-4B8C-83A1-F6EECF244321}">
                <p14:modId xmlns:p14="http://schemas.microsoft.com/office/powerpoint/2010/main" val="4234070722"/>
              </p:ext>
            </p:extLst>
          </p:nvPr>
        </p:nvGraphicFramePr>
        <p:xfrm>
          <a:off x="1580651" y="4714587"/>
          <a:ext cx="2871062" cy="514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8" name="Diagramm 27"/>
          <p:cNvGraphicFramePr/>
          <p:nvPr>
            <p:extLst>
              <p:ext uri="{D42A27DB-BD31-4B8C-83A1-F6EECF244321}">
                <p14:modId xmlns:p14="http://schemas.microsoft.com/office/powerpoint/2010/main" val="1674140341"/>
              </p:ext>
            </p:extLst>
          </p:nvPr>
        </p:nvGraphicFramePr>
        <p:xfrm>
          <a:off x="4541334" y="4714587"/>
          <a:ext cx="2871062" cy="514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9" name="Diagramm 28"/>
          <p:cNvGraphicFramePr/>
          <p:nvPr>
            <p:extLst>
              <p:ext uri="{D42A27DB-BD31-4B8C-83A1-F6EECF244321}">
                <p14:modId xmlns:p14="http://schemas.microsoft.com/office/powerpoint/2010/main" val="2898038758"/>
              </p:ext>
            </p:extLst>
          </p:nvPr>
        </p:nvGraphicFramePr>
        <p:xfrm>
          <a:off x="7509094" y="4714587"/>
          <a:ext cx="2863860" cy="514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0" name="Titel 1"/>
          <p:cNvSpPr>
            <a:spLocks noGrp="1"/>
          </p:cNvSpPr>
          <p:nvPr>
            <p:ph type="title"/>
          </p:nvPr>
        </p:nvSpPr>
        <p:spPr>
          <a:xfrm>
            <a:off x="2135561" y="139045"/>
            <a:ext cx="7229157" cy="930400"/>
          </a:xfrm>
        </p:spPr>
        <p:txBody>
          <a:bodyPr/>
          <a:lstStyle/>
          <a:p>
            <a:pPr>
              <a:tabLst>
                <a:tab pos="1619250" algn="l"/>
                <a:tab pos="2867025" algn="l"/>
                <a:tab pos="4038600" algn="l"/>
                <a:tab pos="5019675" algn="l"/>
              </a:tabLst>
            </a:pPr>
            <a:r>
              <a:rPr lang="de-CH" sz="1600" dirty="0"/>
              <a:t>Projektstatus		Projektname (1/2)</a:t>
            </a:r>
            <a:br>
              <a:rPr lang="de-CH" sz="1600" dirty="0"/>
            </a:br>
            <a:r>
              <a:rPr lang="de-CH" sz="900" dirty="0"/>
              <a:t/>
            </a:r>
            <a:br>
              <a:rPr lang="de-CH" sz="900" dirty="0"/>
            </a:br>
            <a:r>
              <a:rPr lang="de-CH" sz="1200" dirty="0"/>
              <a:t>Projektleiter: 	……	Projektnummer: 	……	Start: 	……</a:t>
            </a:r>
            <a:br>
              <a:rPr lang="de-CH" sz="1200" dirty="0"/>
            </a:br>
            <a:r>
              <a:rPr lang="de-CH" sz="1200" dirty="0"/>
              <a:t>Projektauftraggeber:	……	Gesamtbudget: 	……	Ende: ……</a:t>
            </a:r>
          </a:p>
        </p:txBody>
      </p:sp>
    </p:spTree>
    <p:extLst>
      <p:ext uri="{BB962C8B-B14F-4D97-AF65-F5344CB8AC3E}">
        <p14:creationId xmlns:p14="http://schemas.microsoft.com/office/powerpoint/2010/main" val="42227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4"/>
          <p:cNvSpPr/>
          <p:nvPr>
            <p:custDataLst>
              <p:tags r:id="rId1"/>
            </p:custDataLst>
          </p:nvPr>
        </p:nvSpPr>
        <p:spPr>
          <a:xfrm>
            <a:off x="1631504" y="985664"/>
            <a:ext cx="4320000" cy="353052"/>
          </a:xfrm>
          <a:prstGeom prst="rect">
            <a:avLst/>
          </a:prstGeom>
          <a:solidFill>
            <a:srgbClr val="FFFFFF">
              <a:lumMod val="75000"/>
            </a:srgbClr>
          </a:solidFill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108000" tIns="0" rIns="0" bIns="0" rtlCol="0" anchor="ctr" anchorCtr="0"/>
          <a:lstStyle/>
          <a:p>
            <a:pPr>
              <a:defRPr/>
            </a:pPr>
            <a:r>
              <a:rPr lang="de-CH" sz="1200" b="1" kern="0" dirty="0">
                <a:solidFill>
                  <a:srgbClr val="FFFFFF"/>
                </a:solidFill>
                <a:latin typeface="Arial"/>
              </a:rPr>
              <a:t>TOP-5 Risiken</a:t>
            </a:r>
          </a:p>
        </p:txBody>
      </p:sp>
      <p:sp>
        <p:nvSpPr>
          <p:cNvPr id="38" name="Rectangle 6"/>
          <p:cNvSpPr/>
          <p:nvPr>
            <p:custDataLst>
              <p:tags r:id="rId2"/>
            </p:custDataLst>
          </p:nvPr>
        </p:nvSpPr>
        <p:spPr>
          <a:xfrm>
            <a:off x="6103682" y="985664"/>
            <a:ext cx="4320000" cy="353052"/>
          </a:xfrm>
          <a:prstGeom prst="rect">
            <a:avLst/>
          </a:prstGeom>
          <a:solidFill>
            <a:srgbClr val="FFFFFF">
              <a:lumMod val="75000"/>
            </a:srgbClr>
          </a:solidFill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108000" tIns="0" rIns="0" bIns="0" rtlCol="0" anchor="ctr" anchorCtr="0"/>
          <a:lstStyle/>
          <a:p>
            <a:pPr>
              <a:defRPr/>
            </a:pPr>
            <a:r>
              <a:rPr lang="de-CH" sz="1200" b="1" kern="0" dirty="0">
                <a:solidFill>
                  <a:srgbClr val="FFFFFF"/>
                </a:solidFill>
                <a:latin typeface="Arial"/>
              </a:rPr>
              <a:t>Änderungshistorie</a:t>
            </a:r>
          </a:p>
        </p:txBody>
      </p:sp>
      <p:graphicFrame>
        <p:nvGraphicFramePr>
          <p:cNvPr id="39" name="Diagramm 38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8835059"/>
              </p:ext>
            </p:extLst>
          </p:nvPr>
        </p:nvGraphicFramePr>
        <p:xfrm>
          <a:off x="1638582" y="1345819"/>
          <a:ext cx="4312922" cy="3600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0" name="Tabelle 39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544850583"/>
              </p:ext>
            </p:extLst>
          </p:nvPr>
        </p:nvGraphicFramePr>
        <p:xfrm>
          <a:off x="1638582" y="4874096"/>
          <a:ext cx="4315450" cy="1219200"/>
        </p:xfrm>
        <a:graphic>
          <a:graphicData uri="http://schemas.openxmlformats.org/drawingml/2006/table">
            <a:tbl>
              <a:tblPr bandRow="1"/>
              <a:tblGrid>
                <a:gridCol w="360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5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b="1" dirty="0" smtClean="0"/>
                        <a:t>R1</a:t>
                      </a:r>
                      <a:endParaRPr lang="de-CH" sz="10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dirty="0" smtClean="0"/>
                        <a:t>[Ausfall Lieferant]</a:t>
                      </a:r>
                      <a:endParaRPr lang="de-CH" sz="1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b="1" dirty="0" smtClean="0"/>
                        <a:t>R2</a:t>
                      </a:r>
                      <a:endParaRPr lang="de-CH" sz="10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dirty="0" smtClean="0"/>
                        <a:t>[Verfügbarkeit</a:t>
                      </a:r>
                      <a:r>
                        <a:rPr lang="de-CH" sz="1000" baseline="0" dirty="0" smtClean="0"/>
                        <a:t> der Produkte</a:t>
                      </a:r>
                      <a:r>
                        <a:rPr lang="de-CH" sz="1000" dirty="0" smtClean="0"/>
                        <a:t>]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4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b="1" dirty="0" smtClean="0"/>
                        <a:t>R3</a:t>
                      </a:r>
                      <a:endParaRPr lang="de-CH" sz="10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dirty="0" smtClean="0"/>
                        <a:t>[Politische</a:t>
                      </a:r>
                      <a:r>
                        <a:rPr lang="de-CH" sz="1000" baseline="0" dirty="0" smtClean="0"/>
                        <a:t> Veränderungen-Lieferant kann nicht mehr exportieren</a:t>
                      </a:r>
                      <a:r>
                        <a:rPr lang="de-CH" sz="1000" dirty="0" smtClean="0"/>
                        <a:t>]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b="1" dirty="0" smtClean="0"/>
                        <a:t>R4</a:t>
                      </a:r>
                      <a:endParaRPr lang="de-CH" sz="10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dirty="0" smtClean="0"/>
                        <a:t>[Beschreibung Risiko]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8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b="1" dirty="0" smtClean="0"/>
                        <a:t>R5</a:t>
                      </a:r>
                      <a:endParaRPr lang="de-CH" sz="10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dirty="0" smtClean="0"/>
                        <a:t>[Beschreibung Risiko]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1" name="Rectangle 1"/>
          <p:cNvSpPr/>
          <p:nvPr>
            <p:custDataLst>
              <p:tags r:id="rId5"/>
            </p:custDataLst>
          </p:nvPr>
        </p:nvSpPr>
        <p:spPr>
          <a:xfrm>
            <a:off x="1631504" y="1268760"/>
            <a:ext cx="4320000" cy="5040288"/>
          </a:xfrm>
          <a:prstGeom prst="rect">
            <a:avLst/>
          </a:prstGeom>
          <a:noFill/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72000" tIns="72000" rIns="72000" bIns="72000" rtlCol="0" anchor="t" anchorCtr="0"/>
          <a:lstStyle/>
          <a:p>
            <a:pPr>
              <a:defRPr/>
            </a:pPr>
            <a:endParaRPr lang="de-CH" sz="1000" kern="0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42" name="Tabelle 41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058937956"/>
              </p:ext>
            </p:extLst>
          </p:nvPr>
        </p:nvGraphicFramePr>
        <p:xfrm>
          <a:off x="6111613" y="1338718"/>
          <a:ext cx="4315450" cy="1981200"/>
        </p:xfrm>
        <a:graphic>
          <a:graphicData uri="http://schemas.openxmlformats.org/drawingml/2006/table">
            <a:tbl>
              <a:tblPr bandRow="1"/>
              <a:tblGrid>
                <a:gridCol w="711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3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0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b="0" dirty="0" smtClean="0"/>
                        <a:t>27.10.14</a:t>
                      </a:r>
                      <a:endParaRPr lang="de-CH" sz="1000" b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dirty="0" smtClean="0"/>
                        <a:t>[Beschreibung Änderung inkl.</a:t>
                      </a:r>
                      <a:r>
                        <a:rPr lang="de-CH" sz="1000" baseline="0" dirty="0" smtClean="0"/>
                        <a:t> Auswirkung auf Inhalt, Termin und Kosten]</a:t>
                      </a:r>
                      <a:endParaRPr lang="de-CH" sz="1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b="0" dirty="0" smtClean="0"/>
                        <a:t>11.12.14</a:t>
                      </a:r>
                      <a:endParaRPr lang="de-CH" sz="1000" b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dirty="0" smtClean="0"/>
                        <a:t>[Beschreibung Änderung inkl.</a:t>
                      </a:r>
                      <a:r>
                        <a:rPr lang="de-CH" sz="1000" baseline="0" dirty="0" smtClean="0"/>
                        <a:t> Auswirkung auf Inhalt, Termin und Kosten]</a:t>
                      </a:r>
                      <a:endParaRPr lang="de-CH" sz="1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b="0" dirty="0" smtClean="0"/>
                        <a:t>19.01.15</a:t>
                      </a:r>
                      <a:endParaRPr lang="de-CH" sz="1000" b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dirty="0" smtClean="0"/>
                        <a:t>[Beschreibung Änderung inkl.</a:t>
                      </a:r>
                      <a:r>
                        <a:rPr lang="de-CH" sz="1000" baseline="0" dirty="0" smtClean="0"/>
                        <a:t> Auswirkung auf Inhalt, Termin und Kosten]</a:t>
                      </a:r>
                      <a:endParaRPr lang="de-CH" sz="1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b="0" dirty="0" smtClean="0"/>
                        <a:t>27.03.15</a:t>
                      </a:r>
                      <a:endParaRPr lang="de-CH" sz="1000" b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dirty="0" smtClean="0"/>
                        <a:t>[Beschreibung Änderung inkl.</a:t>
                      </a:r>
                      <a:r>
                        <a:rPr lang="de-CH" sz="1000" baseline="0" dirty="0" smtClean="0"/>
                        <a:t> Auswirkung auf Inhalt, Termin und Kosten]</a:t>
                      </a:r>
                      <a:endParaRPr lang="de-CH" sz="1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b="0" dirty="0" smtClean="0"/>
                        <a:t>22.08.15</a:t>
                      </a:r>
                      <a:endParaRPr lang="de-CH" sz="1000" b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dirty="0" smtClean="0"/>
                        <a:t>[Beschreibung Änderung inkl.</a:t>
                      </a:r>
                      <a:r>
                        <a:rPr lang="de-CH" sz="1000" baseline="0" dirty="0" smtClean="0"/>
                        <a:t> Auswirkung auf Inhalt, Termin und Kosten]</a:t>
                      </a:r>
                      <a:endParaRPr lang="de-CH" sz="1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3" name="Rectangle 44"/>
          <p:cNvSpPr/>
          <p:nvPr>
            <p:custDataLst>
              <p:tags r:id="rId7"/>
            </p:custDataLst>
          </p:nvPr>
        </p:nvSpPr>
        <p:spPr>
          <a:xfrm>
            <a:off x="6103682" y="1268862"/>
            <a:ext cx="4320000" cy="5040187"/>
          </a:xfrm>
          <a:prstGeom prst="rect">
            <a:avLst/>
          </a:prstGeom>
          <a:noFill/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72000" tIns="72000" rIns="72000" bIns="72000" rtlCol="0" anchor="t" anchorCtr="0"/>
          <a:lstStyle/>
          <a:p>
            <a:pPr>
              <a:defRPr/>
            </a:pPr>
            <a:endParaRPr lang="de-CH" sz="1000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4" name="Titel 1"/>
          <p:cNvSpPr>
            <a:spLocks noGrp="1"/>
          </p:cNvSpPr>
          <p:nvPr>
            <p:ph type="title"/>
          </p:nvPr>
        </p:nvSpPr>
        <p:spPr>
          <a:xfrm>
            <a:off x="2135561" y="139045"/>
            <a:ext cx="7229157" cy="930400"/>
          </a:xfrm>
        </p:spPr>
        <p:txBody>
          <a:bodyPr/>
          <a:lstStyle/>
          <a:p>
            <a:pPr>
              <a:tabLst>
                <a:tab pos="1619250" algn="l"/>
                <a:tab pos="2867025" algn="l"/>
                <a:tab pos="4038600" algn="l"/>
                <a:tab pos="5019675" algn="l"/>
              </a:tabLst>
            </a:pPr>
            <a:r>
              <a:rPr lang="de-CH" sz="1600" dirty="0"/>
              <a:t>Projektstatus		Projektname (2/2)</a:t>
            </a:r>
            <a:br>
              <a:rPr lang="de-CH" sz="1600" dirty="0"/>
            </a:br>
            <a:r>
              <a:rPr lang="de-CH" sz="900" dirty="0"/>
              <a:t/>
            </a:r>
            <a:br>
              <a:rPr lang="de-CH" sz="900" dirty="0"/>
            </a:br>
            <a:r>
              <a:rPr lang="de-CH" sz="1200" dirty="0"/>
              <a:t>Projektleiter: 	……	Projektnummer: 	……	Start: 	……</a:t>
            </a:r>
            <a:br>
              <a:rPr lang="de-CH" sz="1200" dirty="0"/>
            </a:br>
            <a:r>
              <a:rPr lang="de-CH" sz="1200" dirty="0"/>
              <a:t>Projektauftraggeber:	……	Gesamtbudget: 	……	Ende: ……</a:t>
            </a:r>
          </a:p>
        </p:txBody>
      </p:sp>
    </p:spTree>
    <p:extLst>
      <p:ext uri="{BB962C8B-B14F-4D97-AF65-F5344CB8AC3E}">
        <p14:creationId xmlns:p14="http://schemas.microsoft.com/office/powerpoint/2010/main" val="28544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28" y="836712"/>
            <a:ext cx="4953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Ellipse 30"/>
          <p:cNvSpPr/>
          <p:nvPr>
            <p:custDataLst>
              <p:tags r:id="rId2"/>
            </p:custDataLst>
          </p:nvPr>
        </p:nvSpPr>
        <p:spPr>
          <a:xfrm>
            <a:off x="3234705" y="1374401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2</a:t>
            </a:r>
          </a:p>
        </p:txBody>
      </p:sp>
      <p:sp>
        <p:nvSpPr>
          <p:cNvPr id="32" name="Ellipse 31"/>
          <p:cNvSpPr/>
          <p:nvPr>
            <p:custDataLst>
              <p:tags r:id="rId3"/>
            </p:custDataLst>
          </p:nvPr>
        </p:nvSpPr>
        <p:spPr>
          <a:xfrm>
            <a:off x="3881428" y="1734441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3</a:t>
            </a:r>
          </a:p>
        </p:txBody>
      </p:sp>
      <p:sp>
        <p:nvSpPr>
          <p:cNvPr id="33" name="Ellipse 32"/>
          <p:cNvSpPr/>
          <p:nvPr>
            <p:custDataLst>
              <p:tags r:id="rId4"/>
            </p:custDataLst>
          </p:nvPr>
        </p:nvSpPr>
        <p:spPr>
          <a:xfrm>
            <a:off x="2442617" y="2094481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5</a:t>
            </a:r>
          </a:p>
        </p:txBody>
      </p:sp>
      <p:sp>
        <p:nvSpPr>
          <p:cNvPr id="34" name="Ellipse 33"/>
          <p:cNvSpPr/>
          <p:nvPr>
            <p:custDataLst>
              <p:tags r:id="rId5"/>
            </p:custDataLst>
          </p:nvPr>
        </p:nvSpPr>
        <p:spPr>
          <a:xfrm>
            <a:off x="2442617" y="2691288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6</a:t>
            </a:r>
          </a:p>
        </p:txBody>
      </p:sp>
      <p:sp>
        <p:nvSpPr>
          <p:cNvPr id="35" name="Ellipse 34"/>
          <p:cNvSpPr/>
          <p:nvPr>
            <p:custDataLst>
              <p:tags r:id="rId6"/>
            </p:custDataLst>
          </p:nvPr>
        </p:nvSpPr>
        <p:spPr>
          <a:xfrm>
            <a:off x="2442617" y="3318649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7</a:t>
            </a:r>
          </a:p>
        </p:txBody>
      </p:sp>
      <p:sp>
        <p:nvSpPr>
          <p:cNvPr id="36" name="Ellipse 35"/>
          <p:cNvSpPr/>
          <p:nvPr>
            <p:custDataLst>
              <p:tags r:id="rId7"/>
            </p:custDataLst>
          </p:nvPr>
        </p:nvSpPr>
        <p:spPr>
          <a:xfrm>
            <a:off x="3881428" y="959530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1</a:t>
            </a:r>
          </a:p>
        </p:txBody>
      </p:sp>
      <p:pic>
        <p:nvPicPr>
          <p:cNvPr id="37" name="Picture 6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654" y="2822747"/>
            <a:ext cx="4953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Ellipse 37"/>
          <p:cNvSpPr/>
          <p:nvPr>
            <p:custDataLst>
              <p:tags r:id="rId9"/>
            </p:custDataLst>
          </p:nvPr>
        </p:nvSpPr>
        <p:spPr>
          <a:xfrm>
            <a:off x="7887154" y="2979352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1</a:t>
            </a:r>
          </a:p>
        </p:txBody>
      </p:sp>
      <p:sp>
        <p:nvSpPr>
          <p:cNvPr id="39" name="Ellipse 38"/>
          <p:cNvSpPr/>
          <p:nvPr>
            <p:custDataLst>
              <p:tags r:id="rId10"/>
            </p:custDataLst>
          </p:nvPr>
        </p:nvSpPr>
        <p:spPr>
          <a:xfrm>
            <a:off x="6979121" y="4226233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9</a:t>
            </a:r>
          </a:p>
        </p:txBody>
      </p:sp>
      <p:sp>
        <p:nvSpPr>
          <p:cNvPr id="40" name="Ellipse 39"/>
          <p:cNvSpPr/>
          <p:nvPr/>
        </p:nvSpPr>
        <p:spPr>
          <a:xfrm>
            <a:off x="9139393" y="3966721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11</a:t>
            </a:r>
          </a:p>
        </p:txBody>
      </p:sp>
      <p:sp>
        <p:nvSpPr>
          <p:cNvPr id="41" name="Ellipse 40"/>
          <p:cNvSpPr/>
          <p:nvPr>
            <p:custDataLst>
              <p:tags r:id="rId11"/>
            </p:custDataLst>
          </p:nvPr>
        </p:nvSpPr>
        <p:spPr>
          <a:xfrm>
            <a:off x="3892408" y="2094481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5</a:t>
            </a:r>
          </a:p>
        </p:txBody>
      </p:sp>
      <p:sp>
        <p:nvSpPr>
          <p:cNvPr id="42" name="Ellipse 41"/>
          <p:cNvSpPr/>
          <p:nvPr>
            <p:custDataLst>
              <p:tags r:id="rId12"/>
            </p:custDataLst>
          </p:nvPr>
        </p:nvSpPr>
        <p:spPr>
          <a:xfrm>
            <a:off x="3892408" y="2691288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6</a:t>
            </a:r>
          </a:p>
        </p:txBody>
      </p:sp>
      <p:sp>
        <p:nvSpPr>
          <p:cNvPr id="43" name="Ellipse 42"/>
          <p:cNvSpPr/>
          <p:nvPr>
            <p:custDataLst>
              <p:tags r:id="rId13"/>
            </p:custDataLst>
          </p:nvPr>
        </p:nvSpPr>
        <p:spPr>
          <a:xfrm>
            <a:off x="3892408" y="3318649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7</a:t>
            </a:r>
          </a:p>
        </p:txBody>
      </p:sp>
      <p:sp>
        <p:nvSpPr>
          <p:cNvPr id="44" name="Ellipse 43"/>
          <p:cNvSpPr/>
          <p:nvPr>
            <p:custDataLst>
              <p:tags r:id="rId14"/>
            </p:custDataLst>
          </p:nvPr>
        </p:nvSpPr>
        <p:spPr>
          <a:xfrm>
            <a:off x="5322937" y="2094481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5</a:t>
            </a:r>
          </a:p>
        </p:txBody>
      </p:sp>
      <p:sp>
        <p:nvSpPr>
          <p:cNvPr id="45" name="Ellipse 44"/>
          <p:cNvSpPr/>
          <p:nvPr>
            <p:custDataLst>
              <p:tags r:id="rId15"/>
            </p:custDataLst>
          </p:nvPr>
        </p:nvSpPr>
        <p:spPr>
          <a:xfrm>
            <a:off x="5322937" y="2691288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6</a:t>
            </a:r>
          </a:p>
        </p:txBody>
      </p:sp>
      <p:sp>
        <p:nvSpPr>
          <p:cNvPr id="46" name="Ellipse 45"/>
          <p:cNvSpPr/>
          <p:nvPr>
            <p:custDataLst>
              <p:tags r:id="rId16"/>
            </p:custDataLst>
          </p:nvPr>
        </p:nvSpPr>
        <p:spPr>
          <a:xfrm>
            <a:off x="5322937" y="3318649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7</a:t>
            </a:r>
          </a:p>
        </p:txBody>
      </p:sp>
      <p:sp>
        <p:nvSpPr>
          <p:cNvPr id="47" name="Ellipse 46"/>
          <p:cNvSpPr/>
          <p:nvPr>
            <p:custDataLst>
              <p:tags r:id="rId17"/>
            </p:custDataLst>
          </p:nvPr>
        </p:nvSpPr>
        <p:spPr>
          <a:xfrm>
            <a:off x="5410654" y="1374401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4</a:t>
            </a:r>
          </a:p>
        </p:txBody>
      </p:sp>
      <p:sp>
        <p:nvSpPr>
          <p:cNvPr id="48" name="Ellipse 47"/>
          <p:cNvSpPr/>
          <p:nvPr>
            <p:custDataLst>
              <p:tags r:id="rId18"/>
            </p:custDataLst>
          </p:nvPr>
        </p:nvSpPr>
        <p:spPr>
          <a:xfrm>
            <a:off x="2442617" y="3938233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8</a:t>
            </a:r>
          </a:p>
        </p:txBody>
      </p:sp>
      <p:sp>
        <p:nvSpPr>
          <p:cNvPr id="49" name="Ellipse 48"/>
          <p:cNvSpPr/>
          <p:nvPr>
            <p:custDataLst>
              <p:tags r:id="rId19"/>
            </p:custDataLst>
          </p:nvPr>
        </p:nvSpPr>
        <p:spPr>
          <a:xfrm>
            <a:off x="3892408" y="3938233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8</a:t>
            </a:r>
          </a:p>
        </p:txBody>
      </p:sp>
      <p:sp>
        <p:nvSpPr>
          <p:cNvPr id="50" name="Ellipse 49"/>
          <p:cNvSpPr/>
          <p:nvPr>
            <p:custDataLst>
              <p:tags r:id="rId20"/>
            </p:custDataLst>
          </p:nvPr>
        </p:nvSpPr>
        <p:spPr>
          <a:xfrm>
            <a:off x="5322937" y="3938233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8</a:t>
            </a:r>
          </a:p>
        </p:txBody>
      </p:sp>
      <p:cxnSp>
        <p:nvCxnSpPr>
          <p:cNvPr id="51" name="Gerade Verbindung 5"/>
          <p:cNvCxnSpPr>
            <a:stCxn id="33" idx="6"/>
            <a:endCxn id="41" idx="2"/>
          </p:cNvCxnSpPr>
          <p:nvPr/>
        </p:nvCxnSpPr>
        <p:spPr>
          <a:xfrm>
            <a:off x="2730619" y="2238481"/>
            <a:ext cx="1161791" cy="0"/>
          </a:xfrm>
          <a:prstGeom prst="line">
            <a:avLst/>
          </a:prstGeom>
          <a:noFill/>
          <a:ln w="12700" cap="flat" cmpd="sng" algn="ctr">
            <a:solidFill>
              <a:srgbClr val="FF6307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2" name="Gerade Verbindung 61"/>
          <p:cNvCxnSpPr>
            <a:stCxn id="41" idx="6"/>
            <a:endCxn id="44" idx="2"/>
          </p:cNvCxnSpPr>
          <p:nvPr/>
        </p:nvCxnSpPr>
        <p:spPr>
          <a:xfrm>
            <a:off x="4180410" y="2238481"/>
            <a:ext cx="1142529" cy="0"/>
          </a:xfrm>
          <a:prstGeom prst="line">
            <a:avLst/>
          </a:prstGeom>
          <a:noFill/>
          <a:ln w="12700" cap="flat" cmpd="sng" algn="ctr">
            <a:solidFill>
              <a:srgbClr val="FF6307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3" name="Gerade Verbindung 62"/>
          <p:cNvCxnSpPr>
            <a:stCxn id="34" idx="6"/>
            <a:endCxn id="42" idx="2"/>
          </p:cNvCxnSpPr>
          <p:nvPr/>
        </p:nvCxnSpPr>
        <p:spPr>
          <a:xfrm>
            <a:off x="2730619" y="2835288"/>
            <a:ext cx="1161791" cy="0"/>
          </a:xfrm>
          <a:prstGeom prst="line">
            <a:avLst/>
          </a:prstGeom>
          <a:noFill/>
          <a:ln w="12700" cap="flat" cmpd="sng" algn="ctr">
            <a:solidFill>
              <a:srgbClr val="FF6307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4" name="Gerade Verbindung 63"/>
          <p:cNvCxnSpPr>
            <a:stCxn id="35" idx="6"/>
            <a:endCxn id="43" idx="2"/>
          </p:cNvCxnSpPr>
          <p:nvPr/>
        </p:nvCxnSpPr>
        <p:spPr>
          <a:xfrm>
            <a:off x="2730619" y="3462649"/>
            <a:ext cx="1161791" cy="0"/>
          </a:xfrm>
          <a:prstGeom prst="line">
            <a:avLst/>
          </a:prstGeom>
          <a:noFill/>
          <a:ln w="12700" cap="flat" cmpd="sng" algn="ctr">
            <a:solidFill>
              <a:srgbClr val="FF6307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5" name="Gerade Verbindung 66"/>
          <p:cNvCxnSpPr>
            <a:stCxn id="43" idx="6"/>
            <a:endCxn id="46" idx="2"/>
          </p:cNvCxnSpPr>
          <p:nvPr/>
        </p:nvCxnSpPr>
        <p:spPr>
          <a:xfrm>
            <a:off x="4180410" y="3462649"/>
            <a:ext cx="1142529" cy="0"/>
          </a:xfrm>
          <a:prstGeom prst="line">
            <a:avLst/>
          </a:prstGeom>
          <a:noFill/>
          <a:ln w="12700" cap="flat" cmpd="sng" algn="ctr">
            <a:solidFill>
              <a:srgbClr val="FF6307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6" name="Gerade Verbindung 69"/>
          <p:cNvCxnSpPr>
            <a:stCxn id="42" idx="6"/>
          </p:cNvCxnSpPr>
          <p:nvPr/>
        </p:nvCxnSpPr>
        <p:spPr>
          <a:xfrm>
            <a:off x="4180410" y="2835288"/>
            <a:ext cx="1142529" cy="0"/>
          </a:xfrm>
          <a:prstGeom prst="line">
            <a:avLst/>
          </a:prstGeom>
          <a:noFill/>
          <a:ln w="12700" cap="flat" cmpd="sng" algn="ctr">
            <a:solidFill>
              <a:srgbClr val="FF6307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7" name="Gerade Verbindung 72"/>
          <p:cNvCxnSpPr>
            <a:stCxn id="49" idx="6"/>
            <a:endCxn id="50" idx="2"/>
          </p:cNvCxnSpPr>
          <p:nvPr/>
        </p:nvCxnSpPr>
        <p:spPr>
          <a:xfrm>
            <a:off x="4180410" y="4082233"/>
            <a:ext cx="1142529" cy="0"/>
          </a:xfrm>
          <a:prstGeom prst="line">
            <a:avLst/>
          </a:prstGeom>
          <a:noFill/>
          <a:ln w="12700" cap="flat" cmpd="sng" algn="ctr">
            <a:solidFill>
              <a:srgbClr val="FF6307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8" name="Gerade Verbindung 76"/>
          <p:cNvCxnSpPr>
            <a:stCxn id="48" idx="6"/>
            <a:endCxn id="49" idx="2"/>
          </p:cNvCxnSpPr>
          <p:nvPr/>
        </p:nvCxnSpPr>
        <p:spPr>
          <a:xfrm>
            <a:off x="2730619" y="4082233"/>
            <a:ext cx="1161791" cy="0"/>
          </a:xfrm>
          <a:prstGeom prst="line">
            <a:avLst/>
          </a:prstGeom>
          <a:noFill/>
          <a:ln w="12700" cap="flat" cmpd="sng" algn="ctr">
            <a:solidFill>
              <a:srgbClr val="FF6307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59" name="Ellipse 58"/>
          <p:cNvSpPr/>
          <p:nvPr/>
        </p:nvSpPr>
        <p:spPr>
          <a:xfrm>
            <a:off x="7106147" y="5550865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10</a:t>
            </a:r>
          </a:p>
        </p:txBody>
      </p:sp>
      <p:sp>
        <p:nvSpPr>
          <p:cNvPr id="60" name="Rechteck 59"/>
          <p:cNvSpPr/>
          <p:nvPr/>
        </p:nvSpPr>
        <p:spPr>
          <a:xfrm>
            <a:off x="5610938" y="1023580"/>
            <a:ext cx="591805" cy="223951"/>
          </a:xfrm>
          <a:prstGeom prst="rect">
            <a:avLst/>
          </a:prstGeom>
          <a:solidFill>
            <a:srgbClr val="D8D8D8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de-CH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1" name="Rechteck 60"/>
          <p:cNvSpPr/>
          <p:nvPr/>
        </p:nvSpPr>
        <p:spPr>
          <a:xfrm>
            <a:off x="9787434" y="3012947"/>
            <a:ext cx="591805" cy="223951"/>
          </a:xfrm>
          <a:prstGeom prst="rect">
            <a:avLst/>
          </a:prstGeom>
          <a:solidFill>
            <a:srgbClr val="D8D8D8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de-CH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2" name="Titel 1"/>
          <p:cNvSpPr>
            <a:spLocks noGrp="1"/>
          </p:cNvSpPr>
          <p:nvPr>
            <p:ph type="title"/>
          </p:nvPr>
        </p:nvSpPr>
        <p:spPr>
          <a:xfrm>
            <a:off x="2135561" y="139045"/>
            <a:ext cx="7229157" cy="930400"/>
          </a:xfrm>
        </p:spPr>
        <p:txBody>
          <a:bodyPr/>
          <a:lstStyle/>
          <a:p>
            <a:r>
              <a:rPr lang="de-CH" sz="1600" dirty="0"/>
              <a:t>Leitfaden Anwendung  Projektstatusbericht (1/2)</a:t>
            </a:r>
            <a:r>
              <a:rPr lang="de-CH" sz="900" dirty="0"/>
              <a:t/>
            </a:r>
            <a:br>
              <a:rPr lang="de-CH" sz="900" dirty="0"/>
            </a:b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161110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el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257910"/>
              </p:ext>
            </p:extLst>
          </p:nvPr>
        </p:nvGraphicFramePr>
        <p:xfrm>
          <a:off x="1703512" y="1052736"/>
          <a:ext cx="8777008" cy="4320000"/>
        </p:xfrm>
        <a:graphic>
          <a:graphicData uri="http://schemas.openxmlformats.org/drawingml/2006/table">
            <a:tbl>
              <a:tblPr firstRow="1" bandRow="1"/>
              <a:tblGrid>
                <a:gridCol w="432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400" dirty="0" smtClean="0"/>
                        <a:t>Nr.</a:t>
                      </a:r>
                      <a:endParaRPr lang="de-CH" sz="1400" dirty="0"/>
                    </a:p>
                  </a:txBody>
                  <a:tcPr marT="18000" marB="18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400" dirty="0" smtClean="0"/>
                        <a:t>Themenfeld</a:t>
                      </a:r>
                      <a:endParaRPr lang="de-CH" sz="1400" dirty="0"/>
                    </a:p>
                  </a:txBody>
                  <a:tcPr marR="36000" marT="18000" marB="18000" anchor="ctr">
                    <a:lnL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400" dirty="0" smtClean="0"/>
                        <a:t>Beschreibung</a:t>
                      </a:r>
                      <a:endParaRPr lang="de-CH" sz="1400" dirty="0"/>
                    </a:p>
                  </a:txBody>
                  <a:tcPr marT="18000" marB="1800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CH" sz="1200" dirty="0"/>
                    </a:p>
                  </a:txBody>
                  <a:tcPr marT="18000" marB="1800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de-CH" sz="10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Projektstammdaten</a:t>
                      </a:r>
                    </a:p>
                    <a:p>
                      <a:pPr marL="0" algn="l" defTabSz="914400" rtl="0" eaLnBrk="1" latinLnBrk="0" hangingPunct="1"/>
                      <a:endParaRPr lang="de-CH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36000" marT="18000" marB="18000">
                    <a:lnL>
                      <a:noFill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indent="-17145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CH" sz="1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Projektstammdaten aus</a:t>
                      </a:r>
                      <a:r>
                        <a:rPr lang="de-CH" sz="10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dem Projektauftrag</a:t>
                      </a:r>
                      <a:endParaRPr lang="de-CH" sz="1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36000" marT="18000" marB="180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CH" sz="1200" dirty="0"/>
                    </a:p>
                  </a:txBody>
                  <a:tcPr marT="18000" marB="1800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CH" sz="1000" b="1" dirty="0" smtClean="0"/>
                        <a:t>Gesamtstatus – Ampel</a:t>
                      </a:r>
                    </a:p>
                    <a:p>
                      <a:endParaRPr lang="de-CH" sz="1000" b="1" dirty="0"/>
                    </a:p>
                  </a:txBody>
                  <a:tcPr marR="36000" marT="18000" marB="18000">
                    <a:lnL>
                      <a:noFill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Aktuelle Ampel (gross) und Ampel aus</a:t>
                      </a:r>
                      <a:r>
                        <a:rPr lang="de-CH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dem letzten Statusreport (klein)</a:t>
                      </a:r>
                    </a:p>
                  </a:txBody>
                  <a:tcPr marR="36000" marT="18000" marB="180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CH" sz="1200" dirty="0"/>
                    </a:p>
                  </a:txBody>
                  <a:tcPr marT="18000" marB="1800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="1" dirty="0" smtClean="0"/>
                        <a:t>Kommentar</a:t>
                      </a:r>
                      <a:r>
                        <a:rPr lang="de-CH" sz="1000" b="1" baseline="0" dirty="0" smtClean="0"/>
                        <a:t> zum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="1" baseline="0" dirty="0" smtClean="0"/>
                        <a:t>Gesamtstatus</a:t>
                      </a:r>
                      <a:endParaRPr lang="de-CH" sz="1000" b="1" dirty="0" smtClean="0"/>
                    </a:p>
                  </a:txBody>
                  <a:tcPr marR="36000" marT="18000" marB="18000">
                    <a:lnL>
                      <a:noFill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0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Begründung</a:t>
                      </a:r>
                      <a:r>
                        <a:rPr lang="de-CH" sz="1000" baseline="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der Ampeln, Rückblick, Ausblick, Spezielles</a:t>
                      </a:r>
                      <a:endParaRPr lang="de-CH" sz="100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36000" marT="18000" marB="180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CH" sz="1200" dirty="0"/>
                    </a:p>
                  </a:txBody>
                  <a:tcPr marT="18000" marB="1800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="1" dirty="0" smtClean="0"/>
                        <a:t>Datum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000" b="1" dirty="0" smtClean="0"/>
                    </a:p>
                  </a:txBody>
                  <a:tcPr marR="36000" marT="18000" marB="18000">
                    <a:lnL>
                      <a:noFill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indent="-1714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CH" sz="1000" b="0" kern="1200" baseline="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Angabe des Datums, zu welchem der vorliegende Statusbericht erstellt wurde</a:t>
                      </a:r>
                    </a:p>
                  </a:txBody>
                  <a:tcPr marR="36000" marT="18000" marB="180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CH" sz="1200" dirty="0"/>
                    </a:p>
                  </a:txBody>
                  <a:tcPr marT="18000" marB="1800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="1" dirty="0" smtClean="0"/>
                        <a:t>Statusampeln zu Inhalt,</a:t>
                      </a:r>
                      <a:endParaRPr lang="de-CH" sz="1000" b="1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="1" baseline="0" dirty="0" smtClean="0"/>
                        <a:t>Kosten und Zeit</a:t>
                      </a:r>
                      <a:endParaRPr lang="de-CH" sz="1000" b="1" dirty="0" smtClean="0"/>
                    </a:p>
                  </a:txBody>
                  <a:tcPr marR="36000" marT="18000" marB="18000">
                    <a:lnL>
                      <a:noFill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Aktuelle Ampeln (gross) und Ampeln aus</a:t>
                      </a:r>
                      <a:r>
                        <a:rPr lang="de-CH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dem letzten Statusreport (klein) zu den Steuerungsgrössen Inhalt, Kosten und Zeit</a:t>
                      </a:r>
                      <a:endParaRPr lang="de-CH" sz="1000" b="0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36000" marT="18000" marB="180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CH" sz="1200" dirty="0"/>
                    </a:p>
                  </a:txBody>
                  <a:tcPr marT="18000" marB="1800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="1" dirty="0" smtClean="0"/>
                        <a:t>Diagramme zu Inhalt,</a:t>
                      </a:r>
                      <a:endParaRPr lang="de-CH" sz="1000" b="1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="1" baseline="0" dirty="0" smtClean="0"/>
                        <a:t>Kosten und Zeit</a:t>
                      </a:r>
                      <a:endParaRPr lang="de-CH" sz="1000" b="1" dirty="0" smtClean="0"/>
                    </a:p>
                  </a:txBody>
                  <a:tcPr marR="36000" marT="18000" marB="18000">
                    <a:lnL>
                      <a:noFill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Darstellung</a:t>
                      </a:r>
                      <a:r>
                        <a:rPr lang="de-CH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des zeitlichen Verlaufs der Steuerungsgrössen Inhalt, Kosten und Zeit. </a:t>
                      </a:r>
                      <a:br>
                        <a:rPr lang="de-CH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CH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Rechtsklick auf Diagramm </a:t>
                      </a:r>
                      <a:r>
                        <a:rPr lang="de-CH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Daten bearbeiten</a:t>
                      </a:r>
                      <a:endParaRPr lang="de-CH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36000" marT="18000" marB="180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CH" sz="1200" dirty="0"/>
                    </a:p>
                  </a:txBody>
                  <a:tcPr marT="18000" marB="1800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="1" dirty="0" smtClean="0"/>
                        <a:t>Fortschrittsbalken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="1" dirty="0" smtClean="0"/>
                        <a:t>zu Inhalt, </a:t>
                      </a:r>
                      <a:r>
                        <a:rPr lang="de-CH" sz="1000" b="1" baseline="0" dirty="0" smtClean="0"/>
                        <a:t>Kosten und Zeit</a:t>
                      </a:r>
                      <a:endParaRPr lang="de-CH" sz="1000" b="1" dirty="0" smtClean="0"/>
                    </a:p>
                  </a:txBody>
                  <a:tcPr marR="36000" marT="18000" marB="18000">
                    <a:lnL>
                      <a:noFill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Darstellung</a:t>
                      </a:r>
                      <a:r>
                        <a:rPr lang="de-CH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des aktuellen Fortschritts der Steuerungsgrössen Inhalt, Kosten und Zeit. </a:t>
                      </a:r>
                      <a:br>
                        <a:rPr lang="de-CH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CH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Rechtsklick auf Diagramm </a:t>
                      </a:r>
                      <a:r>
                        <a:rPr lang="de-CH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Daten bearbeiten</a:t>
                      </a:r>
                      <a:endParaRPr lang="de-CH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36000" marT="18000" marB="180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CH" sz="1200" dirty="0"/>
                    </a:p>
                  </a:txBody>
                  <a:tcPr marT="18000" marB="1800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="1" dirty="0" smtClean="0"/>
                        <a:t>Kommentar zu Inhalt, </a:t>
                      </a:r>
                      <a:r>
                        <a:rPr lang="de-CH" sz="1000" b="1" baseline="0" dirty="0" smtClean="0"/>
                        <a:t>Kosten und Zeit</a:t>
                      </a:r>
                      <a:endParaRPr lang="de-CH" sz="1000" b="1" dirty="0" smtClean="0"/>
                    </a:p>
                  </a:txBody>
                  <a:tcPr marR="36000" marT="18000" marB="18000">
                    <a:lnL>
                      <a:noFill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Kurze Kommentare zum Status der </a:t>
                      </a:r>
                      <a:r>
                        <a:rPr lang="de-CH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Steuerungsgrössen Inhalt, Kosten und Zeit</a:t>
                      </a:r>
                      <a:endParaRPr lang="de-CH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36000" marT="18000" marB="180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CH" sz="1200" dirty="0"/>
                    </a:p>
                  </a:txBody>
                  <a:tcPr marT="18000" marB="1800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="1" dirty="0" smtClean="0"/>
                        <a:t>Risikodiagramm</a:t>
                      </a:r>
                    </a:p>
                  </a:txBody>
                  <a:tcPr marR="36000" marT="18000" marB="18000">
                    <a:lnL>
                      <a:noFill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Darstellung</a:t>
                      </a:r>
                      <a:r>
                        <a:rPr lang="de-CH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der TOP-5 Risiken </a:t>
                      </a:r>
                      <a:br>
                        <a:rPr lang="de-CH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CH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Rechtsklick auf Diagramm </a:t>
                      </a:r>
                      <a:r>
                        <a:rPr lang="de-CH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Daten bearbeiten</a:t>
                      </a:r>
                      <a:endParaRPr lang="de-CH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36000" marT="18000" marB="180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CH" sz="1200" dirty="0"/>
                    </a:p>
                  </a:txBody>
                  <a:tcPr marT="18000" marB="1800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="1" dirty="0" smtClean="0"/>
                        <a:t>Risikoliste</a:t>
                      </a:r>
                    </a:p>
                  </a:txBody>
                  <a:tcPr marR="36000" marT="18000" marB="18000">
                    <a:lnL>
                      <a:noFill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Auflistung der TOP-5 Risiken</a:t>
                      </a:r>
                      <a:endParaRPr lang="de-CH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36000" marT="18000" marB="180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de-CH" sz="1200" dirty="0"/>
                    </a:p>
                  </a:txBody>
                  <a:tcPr marT="18000" marB="1800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="1" dirty="0" smtClean="0"/>
                        <a:t>Änderungshistorie</a:t>
                      </a:r>
                    </a:p>
                  </a:txBody>
                  <a:tcPr marR="36000" marT="18000" marB="18000">
                    <a:lnL>
                      <a:noFill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Auflistung der genehmigten</a:t>
                      </a:r>
                      <a:r>
                        <a:rPr lang="de-CH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Projektänderungen mit Auswirkungen auf die Steuerungsgrössen Inhalt, Kosten und Zeit</a:t>
                      </a:r>
                      <a:endParaRPr lang="de-CH" sz="1000" b="0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36000" marT="18000" marB="180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1" name="Ellipse 30"/>
          <p:cNvSpPr/>
          <p:nvPr/>
        </p:nvSpPr>
        <p:spPr>
          <a:xfrm>
            <a:off x="1741612" y="1412776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1</a:t>
            </a:r>
          </a:p>
        </p:txBody>
      </p:sp>
      <p:sp>
        <p:nvSpPr>
          <p:cNvPr id="32" name="Ellipse 31"/>
          <p:cNvSpPr/>
          <p:nvPr/>
        </p:nvSpPr>
        <p:spPr>
          <a:xfrm>
            <a:off x="1741612" y="1772816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2</a:t>
            </a:r>
          </a:p>
        </p:txBody>
      </p:sp>
      <p:sp>
        <p:nvSpPr>
          <p:cNvPr id="33" name="Ellipse 32"/>
          <p:cNvSpPr/>
          <p:nvPr/>
        </p:nvSpPr>
        <p:spPr>
          <a:xfrm>
            <a:off x="1741612" y="2132888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3</a:t>
            </a:r>
          </a:p>
        </p:txBody>
      </p:sp>
      <p:sp>
        <p:nvSpPr>
          <p:cNvPr id="34" name="Ellipse 33"/>
          <p:cNvSpPr/>
          <p:nvPr/>
        </p:nvSpPr>
        <p:spPr>
          <a:xfrm>
            <a:off x="1742087" y="2492928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4</a:t>
            </a:r>
          </a:p>
        </p:txBody>
      </p:sp>
      <p:sp>
        <p:nvSpPr>
          <p:cNvPr id="35" name="Ellipse 34"/>
          <p:cNvSpPr/>
          <p:nvPr/>
        </p:nvSpPr>
        <p:spPr>
          <a:xfrm>
            <a:off x="1741612" y="2852968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5</a:t>
            </a:r>
          </a:p>
        </p:txBody>
      </p:sp>
      <p:sp>
        <p:nvSpPr>
          <p:cNvPr id="36" name="Ellipse 35"/>
          <p:cNvSpPr/>
          <p:nvPr/>
        </p:nvSpPr>
        <p:spPr>
          <a:xfrm>
            <a:off x="1741612" y="3212976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6</a:t>
            </a:r>
          </a:p>
        </p:txBody>
      </p:sp>
      <p:sp>
        <p:nvSpPr>
          <p:cNvPr id="37" name="Ellipse 36"/>
          <p:cNvSpPr/>
          <p:nvPr/>
        </p:nvSpPr>
        <p:spPr>
          <a:xfrm>
            <a:off x="1741612" y="3573016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7</a:t>
            </a:r>
          </a:p>
        </p:txBody>
      </p:sp>
      <p:sp>
        <p:nvSpPr>
          <p:cNvPr id="38" name="Ellipse 37"/>
          <p:cNvSpPr/>
          <p:nvPr/>
        </p:nvSpPr>
        <p:spPr>
          <a:xfrm>
            <a:off x="1741612" y="3933056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8</a:t>
            </a:r>
          </a:p>
        </p:txBody>
      </p:sp>
      <p:sp>
        <p:nvSpPr>
          <p:cNvPr id="39" name="Ellipse 38"/>
          <p:cNvSpPr/>
          <p:nvPr/>
        </p:nvSpPr>
        <p:spPr>
          <a:xfrm>
            <a:off x="1742087" y="4293096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9</a:t>
            </a:r>
          </a:p>
        </p:txBody>
      </p:sp>
      <p:sp>
        <p:nvSpPr>
          <p:cNvPr id="40" name="Ellipse 39"/>
          <p:cNvSpPr/>
          <p:nvPr/>
        </p:nvSpPr>
        <p:spPr>
          <a:xfrm>
            <a:off x="1742087" y="4653136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10</a:t>
            </a:r>
          </a:p>
        </p:txBody>
      </p:sp>
      <p:sp>
        <p:nvSpPr>
          <p:cNvPr id="41" name="Ellipse 40"/>
          <p:cNvSpPr/>
          <p:nvPr/>
        </p:nvSpPr>
        <p:spPr>
          <a:xfrm>
            <a:off x="1742087" y="5013176"/>
            <a:ext cx="288000" cy="288000"/>
          </a:xfrm>
          <a:prstGeom prst="ellipse">
            <a:avLst/>
          </a:prstGeom>
          <a:solidFill>
            <a:srgbClr val="FF6307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r>
              <a:rPr lang="de-CH" sz="1400" b="1" kern="0" dirty="0">
                <a:solidFill>
                  <a:prstClr val="white"/>
                </a:solidFill>
                <a:latin typeface="Arial"/>
              </a:rPr>
              <a:t>11</a:t>
            </a:r>
          </a:p>
        </p:txBody>
      </p:sp>
      <p:sp>
        <p:nvSpPr>
          <p:cNvPr id="42" name="Titel 1"/>
          <p:cNvSpPr>
            <a:spLocks noGrp="1"/>
          </p:cNvSpPr>
          <p:nvPr>
            <p:ph type="title"/>
          </p:nvPr>
        </p:nvSpPr>
        <p:spPr>
          <a:xfrm>
            <a:off x="2135561" y="139045"/>
            <a:ext cx="7229157" cy="930400"/>
          </a:xfrm>
        </p:spPr>
        <p:txBody>
          <a:bodyPr/>
          <a:lstStyle/>
          <a:p>
            <a:r>
              <a:rPr lang="de-CH" sz="1600" dirty="0"/>
              <a:t>Leitfaden Anwendung  Projektstatusbericht (2/2)</a:t>
            </a:r>
            <a:r>
              <a:rPr lang="de-CH" sz="900" dirty="0"/>
              <a:t/>
            </a:r>
            <a:br>
              <a:rPr lang="de-CH" sz="900" dirty="0"/>
            </a:b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87952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uSYNxvoE6BLwygPeIcO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sZtVPiqIkylTRgz_T6CI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uSYNxvoE6BLwygPeIcO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sZtVPiqIkylTRgz_T6CI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rJeMNa3EGaRvQrkbE7N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uSYNxvoE6BLwygPeIcO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sZtVPiqIkylTRgz_T6CI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uSYNxvoE6BLwygPeIcO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sZtVPiqIkylTRgz_T6CI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uSYNxvoE6BLwygPeIcO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sZtVPiqIkylTRgz_T6CI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sZtVPiqIkylTRgz_T6CI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uSYNxvoE6BLwygPeIcO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sZtVPiqIkylTRgz_T6CI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rJeMNa3EGaRvQrkbE7N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rJeMNa3EGaRvQrkbE7N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rJeMNa3EGaRvQrkbE7N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rJeMNa3EGaRvQrkbE7N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bogLlqXbEiRdxRZv5wr0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uSYNxvoE6BLwygPeIcO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QQRDkYfkKIoXxNpfYsf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rJeMNa3EGaRvQrkbE7N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bogLlqXbEiRdxRZv5wr0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rJeMNa3EGaRvQrkbE7N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bogLlqXbEiRdxRZv5wr0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QQRDkYfkKIoXxNpfYsf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rJeMNa3EGaRvQrkbE7N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sZtVPiqIkylTRgz_T6CI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rJeMNa3EGaRvQrkbE7N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rJeMNa3EGaRvQrkbE7N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rJeMNa3EGaRvQrkbE7N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uSYNxvoE6BLwygPeIcO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sZtVPiqIkylTRgz_T6CI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8D3DTCi0Grz3JMb7aGI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SJXahDjUqQlxT12swAR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uSYNxvoE6BLwygPeIcO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EjaZqrdeUikktFnuSLaG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yAPo5qSUGSoTnvw5A5I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cZ0jv5gEOwmAaLnDe2m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jO8nur80UG2tkOSiVnSs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CI_01kpiEucqlPJhtbzE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zx_42gdkmVIVUwt_W5B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DTTy4TfUKoFvd2AnggJ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nJRn8zYECDVm979I7sV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hMcSppoe0SXbAt9pMVnD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Tyl1HUa5UuU8bGJ_wH.C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sZtVPiqIkylTRgz_T6CI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_NdrWlFUepZcLy13DLP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f27eaVLkebc.Rdfvqw1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Z4RnvW9UyAl6W4gQoOS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06C7citMEaDYJp73aMzl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QINMG36l0ObZXTRskUPn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hMcSppoe0SXbAt9pMVnD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Tyl1HUa5UuU8bGJ_wH.C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_NdrWlFUepZcLy13DLP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hMcSppoe0SXbAt9pMVnD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Tyl1HUa5UuU8bGJ_wH.C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uSYNxvoE6BLwygPeIcO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_NdrWlFUepZcLy13DLP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HzgSCGLC0C4oNs6dnPQ9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_NdrWlFUepZcLy13DLP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_NdrWlFUepZcLy13DLP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_NdrWlFUepZcLy13DLP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sZtVPiqIkylTRgz_T6CI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uSYNxvoE6BLwygPeIcOg"/>
</p:tagLst>
</file>

<file path=ppt/theme/theme1.xml><?xml version="1.0" encoding="utf-8"?>
<a:theme xmlns:a="http://schemas.openxmlformats.org/drawingml/2006/main" name="2_procure.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2010_EF_d_Vorlage_SSC_Basismodule">
  <a:themeElements>
    <a:clrScheme name="10_2010_EF_d_Vorlage_SSC_Basismodu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2010_EF_d_Vorlage_SSC_Basismodul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2010_EF_d_Vorlage_SSC_Basismodu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2010_EF_d_Vorlage_SSC_Basismodule">
  <a:themeElements>
    <a:clrScheme name="4_2010_EF_d_Vorlage_SSC_Basismodu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2010_EF_d_Vorlage_SSC_Basismodul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2010_EF_d_Vorlage_SSC_Basismodu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2010_EF_d_Vorlage_SSC_Basismodu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2010_EF_d_Vorlage_SSC_Basismodu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2010_EF_d_Vorlage_SSC_Basismodu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2010_EF_d_Vorlage_SSC_Basismodu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2010_EF_d_Vorlage_SSC_Basismodu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2010_EF_d_Vorlage_SSC_Basismodu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2010_EF_d_Vorlage_SSC_Basismodu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2010_EF_d_Vorlage_SSC_Basismodu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2010_EF_d_Vorlage_SSC_Basismodu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2010_EF_d_Vorlage_SSC_Basismodu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2010_EF_d_Vorlage_SSC_Basismodu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4_2010_EF_d_Vorlage_SSC_Basismodule">
  <a:themeElements>
    <a:clrScheme name="10_2010_EF_d_Vorlage_SSC_Basismodu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2010_EF_d_Vorlage_SSC_Basismodul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2010_EF_d_Vorlage_SSC_Basismodu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5_2010_EF_d_Vorlage_SSC_Basismodule">
  <a:themeElements>
    <a:clrScheme name="10_2010_EF_d_Vorlage_SSC_Basismodu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2010_EF_d_Vorlage_SSC_Basismodul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2010_EF_d_Vorlage_SSC_Basismodu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6_2010_EF_d_Vorlage_SSC_Basismodule">
  <a:themeElements>
    <a:clrScheme name="10_2010_EF_d_Vorlage_SSC_Basismodu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2010_EF_d_Vorlage_SSC_Basismodul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2010_EF_d_Vorlage_SSC_Basismodu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7_2010_EF_d_Vorlage_SSC_Basismodule">
  <a:themeElements>
    <a:clrScheme name="10_2010_EF_d_Vorlage_SSC_Basismodu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2010_EF_d_Vorlage_SSC_Basismodul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2010_EF_d_Vorlage_SSC_Basismodu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3_procure.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4_procure.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5_procure.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6_procure.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2010_EF_d_Vorlage_SSC_Basismodule">
  <a:themeElements>
    <a:clrScheme name="10_2010_EF_d_Vorlage_SSC_Basismodu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2010_EF_d_Vorlage_SSC_Basismodul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2010_EF_d_Vorlage_SSC_Basismodu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7_procure.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8_2010_EF_d_Vorlage_SSC_Basismodule">
  <a:themeElements>
    <a:clrScheme name="10_2010_EF_d_Vorlage_SSC_Basismodu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2010_EF_d_Vorlage_SSC_Basismodul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2010_EF_d_Vorlage_SSC_Basismodu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9_2010_EF_d_Vorlage_SSC_Basismodule">
  <a:themeElements>
    <a:clrScheme name="10_2010_EF_d_Vorlage_SSC_Basismodu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2010_EF_d_Vorlage_SSC_Basismodul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2010_EF_d_Vorlage_SSC_Basismodu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1_2010_EF_d_Vorlage_SSC_Basismodule">
  <a:themeElements>
    <a:clrScheme name="10_2010_EF_d_Vorlage_SSC_Basismodu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2010_EF_d_Vorlage_SSC_Basismodul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2010_EF_d_Vorlage_SSC_Basismodu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KW Designvorlage">
  <a:themeElements>
    <a:clrScheme name="BKW Gelb">
      <a:dk1>
        <a:sysClr val="windowText" lastClr="000000"/>
      </a:dk1>
      <a:lt1>
        <a:sysClr val="window" lastClr="FFFFFF"/>
      </a:lt1>
      <a:dk2>
        <a:srgbClr val="FF6418"/>
      </a:dk2>
      <a:lt2>
        <a:srgbClr val="EDEDED"/>
      </a:lt2>
      <a:accent1>
        <a:srgbClr val="6A0038"/>
      </a:accent1>
      <a:accent2>
        <a:srgbClr val="FFCC00"/>
      </a:accent2>
      <a:accent3>
        <a:srgbClr val="E30045"/>
      </a:accent3>
      <a:accent4>
        <a:srgbClr val="004840"/>
      </a:accent4>
      <a:accent5>
        <a:srgbClr val="00925B"/>
      </a:accent5>
      <a:accent6>
        <a:srgbClr val="D6D700"/>
      </a:accent6>
      <a:hlink>
        <a:srgbClr val="000000"/>
      </a:hlink>
      <a:folHlink>
        <a:srgbClr val="6A0038"/>
      </a:folHlink>
    </a:clrScheme>
    <a:fontScheme name="BKW">
      <a:majorFont>
        <a:latin typeface="Klint Pro"/>
        <a:ea typeface=""/>
        <a:cs typeface=""/>
      </a:majorFont>
      <a:minorFont>
        <a:latin typeface="Klin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KW Präsentationsvorlage mit Beispielfolien.potx" id="{501C00FA-79F6-44D7-A494-C52866078E1C}" vid="{D4548B30-117F-44FD-A595-8BC5BD8F3591}"/>
    </a:ext>
  </a:extLst>
</a:theme>
</file>

<file path=ppt/theme/theme5.xml><?xml version="1.0" encoding="utf-8"?>
<a:theme xmlns:a="http://schemas.openxmlformats.org/drawingml/2006/main" name="1_BKW Designvorlage">
  <a:themeElements>
    <a:clrScheme name="BKW Gelb">
      <a:dk1>
        <a:sysClr val="windowText" lastClr="000000"/>
      </a:dk1>
      <a:lt1>
        <a:sysClr val="window" lastClr="FFFFFF"/>
      </a:lt1>
      <a:dk2>
        <a:srgbClr val="FF6418"/>
      </a:dk2>
      <a:lt2>
        <a:srgbClr val="EDEDED"/>
      </a:lt2>
      <a:accent1>
        <a:srgbClr val="6A0038"/>
      </a:accent1>
      <a:accent2>
        <a:srgbClr val="FFCC00"/>
      </a:accent2>
      <a:accent3>
        <a:srgbClr val="E30045"/>
      </a:accent3>
      <a:accent4>
        <a:srgbClr val="004840"/>
      </a:accent4>
      <a:accent5>
        <a:srgbClr val="00925B"/>
      </a:accent5>
      <a:accent6>
        <a:srgbClr val="D6D700"/>
      </a:accent6>
      <a:hlink>
        <a:srgbClr val="000000"/>
      </a:hlink>
      <a:folHlink>
        <a:srgbClr val="6A0038"/>
      </a:folHlink>
    </a:clrScheme>
    <a:fontScheme name="BKW">
      <a:majorFont>
        <a:latin typeface="Klint Pro"/>
        <a:ea typeface=""/>
        <a:cs typeface=""/>
      </a:majorFont>
      <a:minorFont>
        <a:latin typeface="Klin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KW Präsentationsvorlage mit Beispielfolien.potx" id="{501C00FA-79F6-44D7-A494-C52866078E1C}" vid="{D4548B30-117F-44FD-A595-8BC5BD8F3591}"/>
    </a:ext>
  </a:extLst>
</a:theme>
</file>

<file path=ppt/theme/theme6.xml><?xml version="1.0" encoding="utf-8"?>
<a:theme xmlns:a="http://schemas.openxmlformats.org/drawingml/2006/main" name="2_BKW Designvorlage">
  <a:themeElements>
    <a:clrScheme name="BKW Gelb">
      <a:dk1>
        <a:sysClr val="windowText" lastClr="000000"/>
      </a:dk1>
      <a:lt1>
        <a:sysClr val="window" lastClr="FFFFFF"/>
      </a:lt1>
      <a:dk2>
        <a:srgbClr val="FF6418"/>
      </a:dk2>
      <a:lt2>
        <a:srgbClr val="EDEDED"/>
      </a:lt2>
      <a:accent1>
        <a:srgbClr val="6A0038"/>
      </a:accent1>
      <a:accent2>
        <a:srgbClr val="FFCC00"/>
      </a:accent2>
      <a:accent3>
        <a:srgbClr val="E30045"/>
      </a:accent3>
      <a:accent4>
        <a:srgbClr val="004840"/>
      </a:accent4>
      <a:accent5>
        <a:srgbClr val="00925B"/>
      </a:accent5>
      <a:accent6>
        <a:srgbClr val="D6D700"/>
      </a:accent6>
      <a:hlink>
        <a:srgbClr val="000000"/>
      </a:hlink>
      <a:folHlink>
        <a:srgbClr val="6A0038"/>
      </a:folHlink>
    </a:clrScheme>
    <a:fontScheme name="BKW">
      <a:majorFont>
        <a:latin typeface="Klint Pro"/>
        <a:ea typeface=""/>
        <a:cs typeface=""/>
      </a:majorFont>
      <a:minorFont>
        <a:latin typeface="Klin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KW Designvorlage" id="{36E3848A-29E3-4C49-9040-B4665134E642}" vid="{13286B7C-9E13-43DA-86C9-CC701D8C97FE}"/>
    </a:ext>
  </a:extLst>
</a:theme>
</file>

<file path=ppt/theme/theme7.xml><?xml version="1.0" encoding="utf-8"?>
<a:theme xmlns:a="http://schemas.openxmlformats.org/drawingml/2006/main" name="2_Inhalt">
  <a:themeElements>
    <a:clrScheme name="BKW Blau">
      <a:dk1>
        <a:sysClr val="windowText" lastClr="000000"/>
      </a:dk1>
      <a:lt1>
        <a:sysClr val="window" lastClr="FFFFFF"/>
      </a:lt1>
      <a:dk2>
        <a:srgbClr val="404040"/>
      </a:dk2>
      <a:lt2>
        <a:srgbClr val="E6E6E6"/>
      </a:lt2>
      <a:accent1>
        <a:srgbClr val="FF6418"/>
      </a:accent1>
      <a:accent2>
        <a:srgbClr val="85CFE8"/>
      </a:accent2>
      <a:accent3>
        <a:srgbClr val="0080C6"/>
      </a:accent3>
      <a:accent4>
        <a:srgbClr val="002D69"/>
      </a:accent4>
      <a:accent5>
        <a:srgbClr val="BFBFBF"/>
      </a:accent5>
      <a:accent6>
        <a:srgbClr val="808080"/>
      </a:accent6>
      <a:hlink>
        <a:srgbClr val="FF6418"/>
      </a:hlink>
      <a:folHlink>
        <a:srgbClr val="808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2_2010_EF_d_Vorlage_SSC_Basismodule">
  <a:themeElements>
    <a:clrScheme name="10_2010_EF_d_Vorlage_SSC_Basismodu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2010_EF_d_Vorlage_SSC_Basismodul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2010_EF_d_Vorlage_SSC_Basismodu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2010_EF_d_Vorlage_SSC_Basismodu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2010_EF_d_Vorlage_SSC_Basismodu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2010_EF_d_Vorlage_SSC_Basismodule">
  <a:themeElements>
    <a:clrScheme name="4_2010_EF_d_Vorlage_SSC_Basismodu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2010_EF_d_Vorlage_SSC_Basismodul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2010_EF_d_Vorlage_SSC_Basismodu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2010_EF_d_Vorlage_SSC_Basismodu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2010_EF_d_Vorlage_SSC_Basismodu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2010_EF_d_Vorlage_SSC_Basismodu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2010_EF_d_Vorlage_SSC_Basismodu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2010_EF_d_Vorlage_SSC_Basismodu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2010_EF_d_Vorlage_SSC_Basismodu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2010_EF_d_Vorlage_SSC_Basismodu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2010_EF_d_Vorlage_SSC_Basismodu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2010_EF_d_Vorlage_SSC_Basismodu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2010_EF_d_Vorlage_SSC_Basismodu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2010_EF_d_Vorlage_SSC_Basismodu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BKW Farbschema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FF6307"/>
    </a:accent1>
    <a:accent2>
      <a:srgbClr val="FA4300"/>
    </a:accent2>
    <a:accent3>
      <a:srgbClr val="7F7F7F"/>
    </a:accent3>
    <a:accent4>
      <a:srgbClr val="D8D8D8"/>
    </a:accent4>
    <a:accent5>
      <a:srgbClr val="D8D8D8"/>
    </a:accent5>
    <a:accent6>
      <a:srgbClr val="FA8500"/>
    </a:accent6>
    <a:hlink>
      <a:srgbClr val="0000FF"/>
    </a:hlink>
    <a:folHlink>
      <a:srgbClr val="D8D8D8"/>
    </a:folHlink>
  </a:clrScheme>
  <a:fontScheme name="Larissa Klassisch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KW Farbschema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FF6307"/>
    </a:accent1>
    <a:accent2>
      <a:srgbClr val="FA4300"/>
    </a:accent2>
    <a:accent3>
      <a:srgbClr val="7F7F7F"/>
    </a:accent3>
    <a:accent4>
      <a:srgbClr val="D8D8D8"/>
    </a:accent4>
    <a:accent5>
      <a:srgbClr val="D8D8D8"/>
    </a:accent5>
    <a:accent6>
      <a:srgbClr val="FA8500"/>
    </a:accent6>
    <a:hlink>
      <a:srgbClr val="0000FF"/>
    </a:hlink>
    <a:folHlink>
      <a:srgbClr val="D8D8D8"/>
    </a:folHlink>
  </a:clrScheme>
  <a:fontScheme name="Larissa Klassisch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BKW Farbschema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FF6307"/>
    </a:accent1>
    <a:accent2>
      <a:srgbClr val="FA4300"/>
    </a:accent2>
    <a:accent3>
      <a:srgbClr val="7F7F7F"/>
    </a:accent3>
    <a:accent4>
      <a:srgbClr val="D8D8D8"/>
    </a:accent4>
    <a:accent5>
      <a:srgbClr val="D8D8D8"/>
    </a:accent5>
    <a:accent6>
      <a:srgbClr val="FA8500"/>
    </a:accent6>
    <a:hlink>
      <a:srgbClr val="0000FF"/>
    </a:hlink>
    <a:folHlink>
      <a:srgbClr val="D8D8D8"/>
    </a:folHlink>
  </a:clrScheme>
  <a:fontScheme name="Larissa Klassisch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BKW Farbschema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FF6307"/>
    </a:accent1>
    <a:accent2>
      <a:srgbClr val="FA4300"/>
    </a:accent2>
    <a:accent3>
      <a:srgbClr val="7F7F7F"/>
    </a:accent3>
    <a:accent4>
      <a:srgbClr val="D8D8D8"/>
    </a:accent4>
    <a:accent5>
      <a:srgbClr val="D8D8D8"/>
    </a:accent5>
    <a:accent6>
      <a:srgbClr val="FA8500"/>
    </a:accent6>
    <a:hlink>
      <a:srgbClr val="0000FF"/>
    </a:hlink>
    <a:folHlink>
      <a:srgbClr val="D8D8D8"/>
    </a:folHlink>
  </a:clrScheme>
  <a:fontScheme name="Larissa Klassisch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BKW Farbschema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FF6307"/>
    </a:accent1>
    <a:accent2>
      <a:srgbClr val="FA4300"/>
    </a:accent2>
    <a:accent3>
      <a:srgbClr val="7F7F7F"/>
    </a:accent3>
    <a:accent4>
      <a:srgbClr val="D8D8D8"/>
    </a:accent4>
    <a:accent5>
      <a:srgbClr val="D8D8D8"/>
    </a:accent5>
    <a:accent6>
      <a:srgbClr val="FA8500"/>
    </a:accent6>
    <a:hlink>
      <a:srgbClr val="0000FF"/>
    </a:hlink>
    <a:folHlink>
      <a:srgbClr val="D8D8D8"/>
    </a:folHlink>
  </a:clrScheme>
  <a:fontScheme name="Larissa Klassisch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BKW Farbschema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FF6307"/>
    </a:accent1>
    <a:accent2>
      <a:srgbClr val="FA4300"/>
    </a:accent2>
    <a:accent3>
      <a:srgbClr val="7F7F7F"/>
    </a:accent3>
    <a:accent4>
      <a:srgbClr val="D8D8D8"/>
    </a:accent4>
    <a:accent5>
      <a:srgbClr val="D8D8D8"/>
    </a:accent5>
    <a:accent6>
      <a:srgbClr val="FA8500"/>
    </a:accent6>
    <a:hlink>
      <a:srgbClr val="0000FF"/>
    </a:hlink>
    <a:folHlink>
      <a:srgbClr val="D8D8D8"/>
    </a:folHlink>
  </a:clrScheme>
  <a:fontScheme name="Larissa Klassisch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BKW Farbschema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FF6307"/>
    </a:accent1>
    <a:accent2>
      <a:srgbClr val="FA4300"/>
    </a:accent2>
    <a:accent3>
      <a:srgbClr val="7F7F7F"/>
    </a:accent3>
    <a:accent4>
      <a:srgbClr val="D8D8D8"/>
    </a:accent4>
    <a:accent5>
      <a:srgbClr val="D8D8D8"/>
    </a:accent5>
    <a:accent6>
      <a:srgbClr val="FA8500"/>
    </a:accent6>
    <a:hlink>
      <a:srgbClr val="0000FF"/>
    </a:hlink>
    <a:folHlink>
      <a:srgbClr val="D8D8D8"/>
    </a:folHlink>
  </a:clrScheme>
  <a:fontScheme name="Larissa Klassisch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455</Words>
  <Application>Microsoft Office PowerPoint</Application>
  <PresentationFormat>Breitbild</PresentationFormat>
  <Paragraphs>105</Paragraphs>
  <Slides>5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22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5</vt:i4>
      </vt:variant>
    </vt:vector>
  </HeadingPairs>
  <TitlesOfParts>
    <vt:vector size="40" baseType="lpstr">
      <vt:lpstr>MS PGothic</vt:lpstr>
      <vt:lpstr>MS PGothic</vt:lpstr>
      <vt:lpstr>Arial</vt:lpstr>
      <vt:lpstr>Arial (Textkörper)</vt:lpstr>
      <vt:lpstr>Calibri</vt:lpstr>
      <vt:lpstr>Klint Pro</vt:lpstr>
      <vt:lpstr>Klint Std</vt:lpstr>
      <vt:lpstr>Lucida Grande</vt:lpstr>
      <vt:lpstr>Symbol</vt:lpstr>
      <vt:lpstr>Times New Roman</vt:lpstr>
      <vt:lpstr>Wingdings</vt:lpstr>
      <vt:lpstr>2_procure.ch</vt:lpstr>
      <vt:lpstr>10_2010_EF_d_Vorlage_SSC_Basismodule</vt:lpstr>
      <vt:lpstr>11_2010_EF_d_Vorlage_SSC_Basismodule</vt:lpstr>
      <vt:lpstr>BKW Designvorlage</vt:lpstr>
      <vt:lpstr>1_BKW Designvorlage</vt:lpstr>
      <vt:lpstr>2_BKW Designvorlage</vt:lpstr>
      <vt:lpstr>2_Inhalt</vt:lpstr>
      <vt:lpstr>12_2010_EF_d_Vorlage_SSC_Basismodule</vt:lpstr>
      <vt:lpstr>4_2010_EF_d_Vorlage_SSC_Basismodule</vt:lpstr>
      <vt:lpstr>13_2010_EF_d_Vorlage_SSC_Basismodule</vt:lpstr>
      <vt:lpstr>5_2010_EF_d_Vorlage_SSC_Basismodule</vt:lpstr>
      <vt:lpstr>14_2010_EF_d_Vorlage_SSC_Basismodule</vt:lpstr>
      <vt:lpstr>15_2010_EF_d_Vorlage_SSC_Basismodule</vt:lpstr>
      <vt:lpstr>16_2010_EF_d_Vorlage_SSC_Basismodule</vt:lpstr>
      <vt:lpstr>17_2010_EF_d_Vorlage_SSC_Basismodule</vt:lpstr>
      <vt:lpstr>3_procure.ch</vt:lpstr>
      <vt:lpstr>4_procure.ch</vt:lpstr>
      <vt:lpstr>5_procure.ch</vt:lpstr>
      <vt:lpstr>6_procure.ch</vt:lpstr>
      <vt:lpstr>7_procure.ch</vt:lpstr>
      <vt:lpstr>18_2010_EF_d_Vorlage_SSC_Basismodule</vt:lpstr>
      <vt:lpstr>19_2010_EF_d_Vorlage_SSC_Basismodule</vt:lpstr>
      <vt:lpstr>think-cell Slide</vt:lpstr>
      <vt:lpstr>think-cell Folie</vt:lpstr>
      <vt:lpstr>PowerPoint-Präsentation</vt:lpstr>
      <vt:lpstr>Projektstatus  Projektname (1/2)  Projektleiter:  …… Projektnummer:  …… Start:  …… Projektauftraggeber: …… Gesamtbudget:  …… Ende: ……</vt:lpstr>
      <vt:lpstr>Projektstatus  Projektname (2/2)  Projektleiter:  …… Projektnummer:  …… Start:  …… Projektauftraggeber: …… Gesamtbudget:  …… Ende: ……</vt:lpstr>
      <vt:lpstr>Leitfaden Anwendung  Projektstatusbericht (1/2) </vt:lpstr>
      <vt:lpstr>Leitfaden Anwendung  Projektstatusbericht (2/2)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administrator</dc:creator>
  <cp:lastModifiedBy>Désirée Truffer - procure.ch</cp:lastModifiedBy>
  <cp:revision>297</cp:revision>
  <dcterms:created xsi:type="dcterms:W3CDTF">2012-06-22T07:56:15Z</dcterms:created>
  <dcterms:modified xsi:type="dcterms:W3CDTF">2018-10-19T12:52:40Z</dcterms:modified>
</cp:coreProperties>
</file>